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8"/>
  </p:notesMasterIdLst>
  <p:sldIdLst>
    <p:sldId id="257" r:id="rId2"/>
    <p:sldId id="266" r:id="rId3"/>
    <p:sldId id="549" r:id="rId4"/>
    <p:sldId id="550" r:id="rId5"/>
    <p:sldId id="551" r:id="rId6"/>
    <p:sldId id="552" r:id="rId7"/>
    <p:sldId id="553" r:id="rId8"/>
    <p:sldId id="555" r:id="rId9"/>
    <p:sldId id="556" r:id="rId10"/>
    <p:sldId id="557" r:id="rId11"/>
    <p:sldId id="558" r:id="rId12"/>
    <p:sldId id="559" r:id="rId13"/>
    <p:sldId id="560" r:id="rId14"/>
    <p:sldId id="561" r:id="rId15"/>
    <p:sldId id="564" r:id="rId16"/>
    <p:sldId id="566" r:id="rId17"/>
    <p:sldId id="568" r:id="rId18"/>
    <p:sldId id="567" r:id="rId19"/>
    <p:sldId id="569" r:id="rId20"/>
    <p:sldId id="570" r:id="rId21"/>
    <p:sldId id="563" r:id="rId22"/>
    <p:sldId id="562" r:id="rId23"/>
    <p:sldId id="571" r:id="rId24"/>
    <p:sldId id="572" r:id="rId25"/>
    <p:sldId id="573" r:id="rId26"/>
    <p:sldId id="575" r:id="rId27"/>
    <p:sldId id="574" r:id="rId28"/>
    <p:sldId id="576" r:id="rId29"/>
    <p:sldId id="577" r:id="rId30"/>
    <p:sldId id="578" r:id="rId31"/>
    <p:sldId id="579" r:id="rId32"/>
    <p:sldId id="580" r:id="rId33"/>
    <p:sldId id="581" r:id="rId34"/>
    <p:sldId id="582" r:id="rId35"/>
    <p:sldId id="613" r:id="rId36"/>
    <p:sldId id="614" r:id="rId37"/>
    <p:sldId id="615" r:id="rId38"/>
    <p:sldId id="616" r:id="rId39"/>
    <p:sldId id="617" r:id="rId40"/>
    <p:sldId id="618" r:id="rId41"/>
    <p:sldId id="620" r:id="rId42"/>
    <p:sldId id="621" r:id="rId43"/>
    <p:sldId id="622" r:id="rId44"/>
    <p:sldId id="623" r:id="rId45"/>
    <p:sldId id="624" r:id="rId46"/>
    <p:sldId id="625" r:id="rId47"/>
    <p:sldId id="627" r:id="rId48"/>
    <p:sldId id="628" r:id="rId49"/>
    <p:sldId id="629" r:id="rId50"/>
    <p:sldId id="630" r:id="rId51"/>
    <p:sldId id="631" r:id="rId52"/>
    <p:sldId id="633" r:id="rId53"/>
    <p:sldId id="651" r:id="rId54"/>
    <p:sldId id="652" r:id="rId55"/>
    <p:sldId id="634" r:id="rId56"/>
    <p:sldId id="653" r:id="rId57"/>
    <p:sldId id="654" r:id="rId58"/>
    <p:sldId id="637" r:id="rId59"/>
    <p:sldId id="661" r:id="rId60"/>
    <p:sldId id="638" r:id="rId61"/>
    <p:sldId id="639" r:id="rId62"/>
    <p:sldId id="662" r:id="rId63"/>
    <p:sldId id="641" r:id="rId64"/>
    <p:sldId id="656" r:id="rId65"/>
    <p:sldId id="642" r:id="rId66"/>
    <p:sldId id="643" r:id="rId67"/>
    <p:sldId id="644" r:id="rId68"/>
    <p:sldId id="646" r:id="rId69"/>
    <p:sldId id="657" r:id="rId70"/>
    <p:sldId id="647" r:id="rId71"/>
    <p:sldId id="648" r:id="rId72"/>
    <p:sldId id="649" r:id="rId73"/>
    <p:sldId id="593" r:id="rId74"/>
    <p:sldId id="658" r:id="rId75"/>
    <p:sldId id="594" r:id="rId76"/>
    <p:sldId id="595" r:id="rId77"/>
    <p:sldId id="596" r:id="rId78"/>
    <p:sldId id="598" r:id="rId79"/>
    <p:sldId id="659" r:id="rId80"/>
    <p:sldId id="599" r:id="rId81"/>
    <p:sldId id="600" r:id="rId82"/>
    <p:sldId id="601" r:id="rId83"/>
    <p:sldId id="603" r:id="rId84"/>
    <p:sldId id="660" r:id="rId85"/>
    <p:sldId id="604" r:id="rId86"/>
    <p:sldId id="605" r:id="rId87"/>
    <p:sldId id="663" r:id="rId88"/>
    <p:sldId id="607" r:id="rId89"/>
    <p:sldId id="608" r:id="rId90"/>
    <p:sldId id="664" r:id="rId91"/>
    <p:sldId id="665" r:id="rId92"/>
    <p:sldId id="610" r:id="rId93"/>
    <p:sldId id="611" r:id="rId94"/>
    <p:sldId id="666" r:id="rId95"/>
    <p:sldId id="667" r:id="rId96"/>
    <p:sldId id="669" r:id="rId97"/>
    <p:sldId id="672" r:id="rId98"/>
    <p:sldId id="671" r:id="rId99"/>
    <p:sldId id="673" r:id="rId100"/>
    <p:sldId id="674" r:id="rId101"/>
    <p:sldId id="675" r:id="rId102"/>
    <p:sldId id="676" r:id="rId103"/>
    <p:sldId id="677" r:id="rId104"/>
    <p:sldId id="680" r:id="rId105"/>
    <p:sldId id="681" r:id="rId106"/>
    <p:sldId id="678" r:id="rId107"/>
    <p:sldId id="682" r:id="rId108"/>
    <p:sldId id="683" r:id="rId109"/>
    <p:sldId id="684" r:id="rId110"/>
    <p:sldId id="686" r:id="rId111"/>
    <p:sldId id="687" r:id="rId112"/>
    <p:sldId id="688" r:id="rId113"/>
    <p:sldId id="689" r:id="rId114"/>
    <p:sldId id="691" r:id="rId115"/>
    <p:sldId id="740" r:id="rId116"/>
    <p:sldId id="692" r:id="rId117"/>
    <p:sldId id="694" r:id="rId118"/>
    <p:sldId id="695" r:id="rId119"/>
    <p:sldId id="696" r:id="rId120"/>
    <p:sldId id="698" r:id="rId121"/>
    <p:sldId id="699" r:id="rId122"/>
    <p:sldId id="701" r:id="rId123"/>
    <p:sldId id="702" r:id="rId124"/>
    <p:sldId id="703" r:id="rId125"/>
    <p:sldId id="704" r:id="rId126"/>
    <p:sldId id="706" r:id="rId127"/>
    <p:sldId id="707" r:id="rId128"/>
    <p:sldId id="710" r:id="rId129"/>
    <p:sldId id="708" r:id="rId130"/>
    <p:sldId id="742" r:id="rId131"/>
    <p:sldId id="741" r:id="rId132"/>
    <p:sldId id="712" r:id="rId133"/>
    <p:sldId id="713" r:id="rId134"/>
    <p:sldId id="715" r:id="rId135"/>
    <p:sldId id="717" r:id="rId136"/>
    <p:sldId id="718" r:id="rId137"/>
    <p:sldId id="719" r:id="rId138"/>
    <p:sldId id="720" r:id="rId139"/>
    <p:sldId id="721" r:id="rId140"/>
    <p:sldId id="722" r:id="rId141"/>
    <p:sldId id="724" r:id="rId142"/>
    <p:sldId id="725" r:id="rId143"/>
    <p:sldId id="726" r:id="rId144"/>
    <p:sldId id="727" r:id="rId145"/>
    <p:sldId id="728" r:id="rId146"/>
    <p:sldId id="731" r:id="rId147"/>
    <p:sldId id="732" r:id="rId148"/>
    <p:sldId id="733" r:id="rId149"/>
    <p:sldId id="743" r:id="rId150"/>
    <p:sldId id="744" r:id="rId151"/>
    <p:sldId id="745" r:id="rId152"/>
    <p:sldId id="748" r:id="rId153"/>
    <p:sldId id="749" r:id="rId154"/>
    <p:sldId id="747" r:id="rId155"/>
    <p:sldId id="750" r:id="rId156"/>
    <p:sldId id="736" r:id="rId15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LESSON 1" id="{90FA78AB-924E-4E91-A673-8489863749A1}">
          <p14:sldIdLst>
            <p14:sldId id="257"/>
            <p14:sldId id="266"/>
            <p14:sldId id="549"/>
            <p14:sldId id="550"/>
            <p14:sldId id="551"/>
            <p14:sldId id="552"/>
            <p14:sldId id="553"/>
            <p14:sldId id="555"/>
            <p14:sldId id="556"/>
            <p14:sldId id="557"/>
            <p14:sldId id="558"/>
            <p14:sldId id="559"/>
            <p14:sldId id="560"/>
            <p14:sldId id="561"/>
            <p14:sldId id="564"/>
            <p14:sldId id="566"/>
            <p14:sldId id="568"/>
            <p14:sldId id="567"/>
            <p14:sldId id="569"/>
            <p14:sldId id="570"/>
            <p14:sldId id="563"/>
            <p14:sldId id="562"/>
            <p14:sldId id="571"/>
            <p14:sldId id="572"/>
            <p14:sldId id="573"/>
            <p14:sldId id="575"/>
            <p14:sldId id="574"/>
            <p14:sldId id="576"/>
            <p14:sldId id="577"/>
            <p14:sldId id="578"/>
            <p14:sldId id="579"/>
            <p14:sldId id="580"/>
            <p14:sldId id="581"/>
            <p14:sldId id="582"/>
          </p14:sldIdLst>
        </p14:section>
        <p14:section name="LESSSON 2" id="{A2EE4EF7-5EE7-4DEC-A925-F78A6032EB25}">
          <p14:sldIdLst>
            <p14:sldId id="613"/>
            <p14:sldId id="614"/>
            <p14:sldId id="615"/>
            <p14:sldId id="616"/>
            <p14:sldId id="617"/>
            <p14:sldId id="618"/>
            <p14:sldId id="620"/>
            <p14:sldId id="621"/>
            <p14:sldId id="622"/>
            <p14:sldId id="623"/>
            <p14:sldId id="624"/>
            <p14:sldId id="625"/>
            <p14:sldId id="627"/>
            <p14:sldId id="628"/>
            <p14:sldId id="629"/>
            <p14:sldId id="630"/>
            <p14:sldId id="631"/>
            <p14:sldId id="633"/>
            <p14:sldId id="651"/>
            <p14:sldId id="652"/>
            <p14:sldId id="634"/>
            <p14:sldId id="653"/>
            <p14:sldId id="654"/>
            <p14:sldId id="637"/>
            <p14:sldId id="661"/>
            <p14:sldId id="638"/>
            <p14:sldId id="639"/>
            <p14:sldId id="662"/>
            <p14:sldId id="641"/>
            <p14:sldId id="656"/>
            <p14:sldId id="642"/>
            <p14:sldId id="643"/>
            <p14:sldId id="644"/>
            <p14:sldId id="646"/>
            <p14:sldId id="657"/>
            <p14:sldId id="647"/>
            <p14:sldId id="648"/>
            <p14:sldId id="649"/>
            <p14:sldId id="593"/>
            <p14:sldId id="658"/>
            <p14:sldId id="594"/>
            <p14:sldId id="595"/>
            <p14:sldId id="596"/>
            <p14:sldId id="598"/>
            <p14:sldId id="659"/>
            <p14:sldId id="599"/>
            <p14:sldId id="600"/>
            <p14:sldId id="601"/>
            <p14:sldId id="603"/>
            <p14:sldId id="660"/>
            <p14:sldId id="604"/>
            <p14:sldId id="605"/>
            <p14:sldId id="663"/>
            <p14:sldId id="607"/>
            <p14:sldId id="608"/>
            <p14:sldId id="664"/>
            <p14:sldId id="665"/>
            <p14:sldId id="610"/>
            <p14:sldId id="611"/>
            <p14:sldId id="666"/>
            <p14:sldId id="667"/>
            <p14:sldId id="669"/>
            <p14:sldId id="672"/>
            <p14:sldId id="671"/>
            <p14:sldId id="673"/>
            <p14:sldId id="674"/>
            <p14:sldId id="675"/>
            <p14:sldId id="676"/>
            <p14:sldId id="677"/>
            <p14:sldId id="680"/>
            <p14:sldId id="681"/>
            <p14:sldId id="678"/>
            <p14:sldId id="682"/>
            <p14:sldId id="683"/>
            <p14:sldId id="684"/>
          </p14:sldIdLst>
        </p14:section>
        <p14:section name="LESSON 3" id="{9929FF5E-B3F1-48A8-9DF1-DDCE289FC5C3}">
          <p14:sldIdLst>
            <p14:sldId id="686"/>
            <p14:sldId id="687"/>
            <p14:sldId id="688"/>
            <p14:sldId id="689"/>
            <p14:sldId id="691"/>
            <p14:sldId id="740"/>
            <p14:sldId id="692"/>
            <p14:sldId id="694"/>
            <p14:sldId id="695"/>
            <p14:sldId id="696"/>
            <p14:sldId id="698"/>
            <p14:sldId id="699"/>
            <p14:sldId id="701"/>
            <p14:sldId id="702"/>
            <p14:sldId id="703"/>
            <p14:sldId id="704"/>
            <p14:sldId id="706"/>
            <p14:sldId id="707"/>
            <p14:sldId id="710"/>
            <p14:sldId id="708"/>
            <p14:sldId id="742"/>
            <p14:sldId id="741"/>
            <p14:sldId id="712"/>
            <p14:sldId id="713"/>
            <p14:sldId id="715"/>
            <p14:sldId id="717"/>
            <p14:sldId id="718"/>
            <p14:sldId id="719"/>
            <p14:sldId id="720"/>
            <p14:sldId id="721"/>
            <p14:sldId id="722"/>
            <p14:sldId id="724"/>
            <p14:sldId id="725"/>
            <p14:sldId id="726"/>
            <p14:sldId id="727"/>
            <p14:sldId id="728"/>
            <p14:sldId id="731"/>
            <p14:sldId id="732"/>
            <p14:sldId id="733"/>
            <p14:sldId id="743"/>
            <p14:sldId id="744"/>
            <p14:sldId id="745"/>
            <p14:sldId id="748"/>
            <p14:sldId id="749"/>
            <p14:sldId id="747"/>
            <p14:sldId id="750"/>
            <p14:sldId id="7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  <a:srgbClr val="FF6699"/>
    <a:srgbClr val="FF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25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761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53" Type="http://schemas.openxmlformats.org/officeDocument/2006/relationships/slide" Target="slides/slide152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43FEB2A-56A1-4CE1-BDA3-A50B4E9A6F7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E9AF5A6-2C0D-4F8B-BBCE-3373C919AB2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41A3210-3A80-4266-8684-9806B9F0232A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E41E77A7-542C-4281-9AAA-48A89CC3167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102" name="Rectangle 6">
            <a:extLst>
              <a:ext uri="{FF2B5EF4-FFF2-40B4-BE49-F238E27FC236}">
                <a16:creationId xmlns:a16="http://schemas.microsoft.com/office/drawing/2014/main" id="{0B0120BC-8EAC-4F32-9D55-7286366828D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>
            <a:extLst>
              <a:ext uri="{FF2B5EF4-FFF2-40B4-BE49-F238E27FC236}">
                <a16:creationId xmlns:a16="http://schemas.microsoft.com/office/drawing/2014/main" id="{25AA685D-9187-4CE1-B39B-DFC7903883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A13BCC12-535B-4615-B5A4-9330B789D5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45BBC9E7-ECB3-48EF-BD33-B326566986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BB2E6D-94B6-4809-BA5F-16433FFAEEEE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FB80EFE0-B252-4064-8065-9BFA5EC29E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6A4E1EDD-A236-48F2-8D71-1882670B0C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22701F2D-11B5-4A3B-9BFA-6B1FB8C5AB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C327CE7-9F93-4CC5-8F27-DE444F72AE3B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A00BBA84-9507-42FD-9069-CBBBA096BE4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1DF4110-AE7F-4DBF-A482-A29D2A2D4C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7">
            <a:extLst>
              <a:ext uri="{FF2B5EF4-FFF2-40B4-BE49-F238E27FC236}">
                <a16:creationId xmlns:a16="http://schemas.microsoft.com/office/drawing/2014/main" id="{E43E0248-D724-447F-B7E2-3B90BB9F43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54C0248-CED8-4BF9-8A7F-86A7AC05E486}" type="slidenum">
              <a:rPr lang="en-US" altLang="en-US" smtClean="0"/>
              <a:pPr>
                <a:spcBef>
                  <a:spcPct val="0"/>
                </a:spcBef>
              </a:pPr>
              <a:t>100</a:t>
            </a:fld>
            <a:endParaRPr lang="en-US" altLang="en-US"/>
          </a:p>
        </p:txBody>
      </p:sp>
      <p:sp>
        <p:nvSpPr>
          <p:cNvPr id="225283" name="Rectangle 2">
            <a:extLst>
              <a:ext uri="{FF2B5EF4-FFF2-40B4-BE49-F238E27FC236}">
                <a16:creationId xmlns:a16="http://schemas.microsoft.com/office/drawing/2014/main" id="{0DB8C9F4-1493-492D-90AE-70EBFACEA5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284" name="Rectangle 3">
            <a:extLst>
              <a:ext uri="{FF2B5EF4-FFF2-40B4-BE49-F238E27FC236}">
                <a16:creationId xmlns:a16="http://schemas.microsoft.com/office/drawing/2014/main" id="{6D90ACEA-879C-4B3F-B04F-4C7C54FEAE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7">
            <a:extLst>
              <a:ext uri="{FF2B5EF4-FFF2-40B4-BE49-F238E27FC236}">
                <a16:creationId xmlns:a16="http://schemas.microsoft.com/office/drawing/2014/main" id="{68FD81A7-42D3-45D9-B917-32402E7FF8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74CDE3-3EF4-4BB3-95E1-6A1CC351D37B}" type="slidenum">
              <a:rPr lang="en-US" altLang="en-US" smtClean="0"/>
              <a:pPr>
                <a:spcBef>
                  <a:spcPct val="0"/>
                </a:spcBef>
              </a:pPr>
              <a:t>101</a:t>
            </a:fld>
            <a:endParaRPr lang="en-US" altLang="en-US"/>
          </a:p>
        </p:txBody>
      </p:sp>
      <p:sp>
        <p:nvSpPr>
          <p:cNvPr id="227331" name="Rectangle 2">
            <a:extLst>
              <a:ext uri="{FF2B5EF4-FFF2-40B4-BE49-F238E27FC236}">
                <a16:creationId xmlns:a16="http://schemas.microsoft.com/office/drawing/2014/main" id="{C6AEF097-025B-49EF-B68E-C414CDA18C5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7332" name="Rectangle 3">
            <a:extLst>
              <a:ext uri="{FF2B5EF4-FFF2-40B4-BE49-F238E27FC236}">
                <a16:creationId xmlns:a16="http://schemas.microsoft.com/office/drawing/2014/main" id="{9CA2C076-BE59-4F95-BD16-98D9AF4CFB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7">
            <a:extLst>
              <a:ext uri="{FF2B5EF4-FFF2-40B4-BE49-F238E27FC236}">
                <a16:creationId xmlns:a16="http://schemas.microsoft.com/office/drawing/2014/main" id="{661095E9-4F1A-42DF-9EA8-F75D3F1FBEA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DB46150-34B9-40CC-BB1E-806D3DF8C776}" type="slidenum">
              <a:rPr lang="en-US" altLang="en-US" smtClean="0"/>
              <a:pPr>
                <a:spcBef>
                  <a:spcPct val="0"/>
                </a:spcBef>
              </a:pPr>
              <a:t>102</a:t>
            </a:fld>
            <a:endParaRPr lang="en-US" altLang="en-US"/>
          </a:p>
        </p:txBody>
      </p:sp>
      <p:sp>
        <p:nvSpPr>
          <p:cNvPr id="229379" name="Rectangle 2">
            <a:extLst>
              <a:ext uri="{FF2B5EF4-FFF2-40B4-BE49-F238E27FC236}">
                <a16:creationId xmlns:a16="http://schemas.microsoft.com/office/drawing/2014/main" id="{1D086B42-B864-4B07-A2F4-A579592805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9380" name="Rectangle 3">
            <a:extLst>
              <a:ext uri="{FF2B5EF4-FFF2-40B4-BE49-F238E27FC236}">
                <a16:creationId xmlns:a16="http://schemas.microsoft.com/office/drawing/2014/main" id="{D598567A-37B7-489C-AECD-28DC20D9A9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7">
            <a:extLst>
              <a:ext uri="{FF2B5EF4-FFF2-40B4-BE49-F238E27FC236}">
                <a16:creationId xmlns:a16="http://schemas.microsoft.com/office/drawing/2014/main" id="{8DC45F65-104A-40D7-A404-31FF46EA42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1DE42E-1D2F-4005-9ED7-836012C46391}" type="slidenum">
              <a:rPr lang="en-US" altLang="en-US" smtClean="0"/>
              <a:pPr>
                <a:spcBef>
                  <a:spcPct val="0"/>
                </a:spcBef>
              </a:pPr>
              <a:t>103</a:t>
            </a:fld>
            <a:endParaRPr lang="en-US" altLang="en-US"/>
          </a:p>
        </p:txBody>
      </p:sp>
      <p:sp>
        <p:nvSpPr>
          <p:cNvPr id="231427" name="Rectangle 2">
            <a:extLst>
              <a:ext uri="{FF2B5EF4-FFF2-40B4-BE49-F238E27FC236}">
                <a16:creationId xmlns:a16="http://schemas.microsoft.com/office/drawing/2014/main" id="{E952BCD8-B4E3-4D8D-8932-B53BE31AFF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1428" name="Rectangle 3">
            <a:extLst>
              <a:ext uri="{FF2B5EF4-FFF2-40B4-BE49-F238E27FC236}">
                <a16:creationId xmlns:a16="http://schemas.microsoft.com/office/drawing/2014/main" id="{31AB6D49-011C-420A-9CB0-0BECBF897F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7">
            <a:extLst>
              <a:ext uri="{FF2B5EF4-FFF2-40B4-BE49-F238E27FC236}">
                <a16:creationId xmlns:a16="http://schemas.microsoft.com/office/drawing/2014/main" id="{C85441A2-E2D5-413A-8D17-9796655952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B9D1B5-B9C1-4695-9C14-E4C6679C90DE}" type="slidenum">
              <a:rPr lang="en-US" altLang="en-US" smtClean="0"/>
              <a:pPr>
                <a:spcBef>
                  <a:spcPct val="0"/>
                </a:spcBef>
              </a:pPr>
              <a:t>104</a:t>
            </a:fld>
            <a:endParaRPr lang="en-US" altLang="en-US"/>
          </a:p>
        </p:txBody>
      </p:sp>
      <p:sp>
        <p:nvSpPr>
          <p:cNvPr id="234499" name="Rectangle 2">
            <a:extLst>
              <a:ext uri="{FF2B5EF4-FFF2-40B4-BE49-F238E27FC236}">
                <a16:creationId xmlns:a16="http://schemas.microsoft.com/office/drawing/2014/main" id="{DA67C0F3-21B9-47D1-B175-58B15E262A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4500" name="Rectangle 3">
            <a:extLst>
              <a:ext uri="{FF2B5EF4-FFF2-40B4-BE49-F238E27FC236}">
                <a16:creationId xmlns:a16="http://schemas.microsoft.com/office/drawing/2014/main" id="{58F85DEC-F2B6-4697-851B-E48B38F78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7">
            <a:extLst>
              <a:ext uri="{FF2B5EF4-FFF2-40B4-BE49-F238E27FC236}">
                <a16:creationId xmlns:a16="http://schemas.microsoft.com/office/drawing/2014/main" id="{3D59D542-DE0A-4B83-98BA-D39DB6720F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4B8004-8818-42D9-A9C2-612CAF70E2E0}" type="slidenum">
              <a:rPr lang="en-US" altLang="en-US" smtClean="0"/>
              <a:pPr>
                <a:spcBef>
                  <a:spcPct val="0"/>
                </a:spcBef>
              </a:pPr>
              <a:t>105</a:t>
            </a:fld>
            <a:endParaRPr lang="en-US" altLang="en-US"/>
          </a:p>
        </p:txBody>
      </p:sp>
      <p:sp>
        <p:nvSpPr>
          <p:cNvPr id="236547" name="Rectangle 2">
            <a:extLst>
              <a:ext uri="{FF2B5EF4-FFF2-40B4-BE49-F238E27FC236}">
                <a16:creationId xmlns:a16="http://schemas.microsoft.com/office/drawing/2014/main" id="{80054D8D-F4F4-4F2F-B59D-A6624B1A15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6548" name="Rectangle 3">
            <a:extLst>
              <a:ext uri="{FF2B5EF4-FFF2-40B4-BE49-F238E27FC236}">
                <a16:creationId xmlns:a16="http://schemas.microsoft.com/office/drawing/2014/main" id="{99C42250-3663-458D-A759-26E41BF1D9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>
            <a:extLst>
              <a:ext uri="{FF2B5EF4-FFF2-40B4-BE49-F238E27FC236}">
                <a16:creationId xmlns:a16="http://schemas.microsoft.com/office/drawing/2014/main" id="{4E0BBEFC-0C70-4C2F-8A5A-F6B4D9B662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577088E-2C97-452C-B89E-99B5D5C7497B}" type="slidenum">
              <a:rPr lang="en-US" altLang="en-US" smtClean="0"/>
              <a:pPr>
                <a:spcBef>
                  <a:spcPct val="0"/>
                </a:spcBef>
              </a:pPr>
              <a:t>106</a:t>
            </a:fld>
            <a:endParaRPr lang="en-US" altLang="en-US"/>
          </a:p>
        </p:txBody>
      </p:sp>
      <p:sp>
        <p:nvSpPr>
          <p:cNvPr id="238595" name="Rectangle 2">
            <a:extLst>
              <a:ext uri="{FF2B5EF4-FFF2-40B4-BE49-F238E27FC236}">
                <a16:creationId xmlns:a16="http://schemas.microsoft.com/office/drawing/2014/main" id="{284CD430-4347-43C9-953B-1F5BCB4D4A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>
            <a:extLst>
              <a:ext uri="{FF2B5EF4-FFF2-40B4-BE49-F238E27FC236}">
                <a16:creationId xmlns:a16="http://schemas.microsoft.com/office/drawing/2014/main" id="{375988AD-CB53-4FF3-84EB-0D90A183B0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>
            <a:extLst>
              <a:ext uri="{FF2B5EF4-FFF2-40B4-BE49-F238E27FC236}">
                <a16:creationId xmlns:a16="http://schemas.microsoft.com/office/drawing/2014/main" id="{CB09BFEC-7A29-40C5-823A-D389F966675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85684AC-1F8C-4D6A-82D1-82A289C9FEC5}" type="slidenum">
              <a:rPr lang="en-US" altLang="en-US" smtClean="0"/>
              <a:pPr>
                <a:spcBef>
                  <a:spcPct val="0"/>
                </a:spcBef>
              </a:pPr>
              <a:t>107</a:t>
            </a:fld>
            <a:endParaRPr lang="en-US" altLang="en-US"/>
          </a:p>
        </p:txBody>
      </p:sp>
      <p:sp>
        <p:nvSpPr>
          <p:cNvPr id="240643" name="Rectangle 2">
            <a:extLst>
              <a:ext uri="{FF2B5EF4-FFF2-40B4-BE49-F238E27FC236}">
                <a16:creationId xmlns:a16="http://schemas.microsoft.com/office/drawing/2014/main" id="{3385357C-EB08-4708-B124-55C287B8D0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>
            <a:extLst>
              <a:ext uri="{FF2B5EF4-FFF2-40B4-BE49-F238E27FC236}">
                <a16:creationId xmlns:a16="http://schemas.microsoft.com/office/drawing/2014/main" id="{6E916D77-C8FD-48DD-9421-C07E72D751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7">
            <a:extLst>
              <a:ext uri="{FF2B5EF4-FFF2-40B4-BE49-F238E27FC236}">
                <a16:creationId xmlns:a16="http://schemas.microsoft.com/office/drawing/2014/main" id="{DBAB160F-7E0E-4AAE-8E9C-38F6EE5BC1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EAAAD7-2CDD-489A-9897-D71B81C3E71E}" type="slidenum">
              <a:rPr lang="en-US" altLang="en-US" smtClean="0"/>
              <a:pPr>
                <a:spcBef>
                  <a:spcPct val="0"/>
                </a:spcBef>
              </a:pPr>
              <a:t>108</a:t>
            </a:fld>
            <a:endParaRPr lang="en-US" altLang="en-US"/>
          </a:p>
        </p:txBody>
      </p:sp>
      <p:sp>
        <p:nvSpPr>
          <p:cNvPr id="242691" name="Rectangle 2">
            <a:extLst>
              <a:ext uri="{FF2B5EF4-FFF2-40B4-BE49-F238E27FC236}">
                <a16:creationId xmlns:a16="http://schemas.microsoft.com/office/drawing/2014/main" id="{1154BA05-8008-4804-A009-067F3F85F5D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2692" name="Rectangle 3">
            <a:extLst>
              <a:ext uri="{FF2B5EF4-FFF2-40B4-BE49-F238E27FC236}">
                <a16:creationId xmlns:a16="http://schemas.microsoft.com/office/drawing/2014/main" id="{B83CC328-5EDD-4FAA-97E0-3DA2D92BA9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7">
            <a:extLst>
              <a:ext uri="{FF2B5EF4-FFF2-40B4-BE49-F238E27FC236}">
                <a16:creationId xmlns:a16="http://schemas.microsoft.com/office/drawing/2014/main" id="{236212D7-9206-4BB2-9152-3EBE617AB9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838EEBB-D459-4853-BE13-A73C2DC34440}" type="slidenum">
              <a:rPr lang="en-US" altLang="en-US" smtClean="0"/>
              <a:pPr>
                <a:spcBef>
                  <a:spcPct val="0"/>
                </a:spcBef>
              </a:pPr>
              <a:t>109</a:t>
            </a:fld>
            <a:endParaRPr lang="en-US" altLang="en-US"/>
          </a:p>
        </p:txBody>
      </p:sp>
      <p:sp>
        <p:nvSpPr>
          <p:cNvPr id="244739" name="Rectangle 2">
            <a:extLst>
              <a:ext uri="{FF2B5EF4-FFF2-40B4-BE49-F238E27FC236}">
                <a16:creationId xmlns:a16="http://schemas.microsoft.com/office/drawing/2014/main" id="{D2379C43-F827-41CD-8E7C-14DA6340DC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4740" name="Rectangle 3">
            <a:extLst>
              <a:ext uri="{FF2B5EF4-FFF2-40B4-BE49-F238E27FC236}">
                <a16:creationId xmlns:a16="http://schemas.microsoft.com/office/drawing/2014/main" id="{2A433966-5075-4546-BBD5-DBC753D3752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0B9046FB-9B85-4877-9213-51D283C6A3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B94FFF1-F3F8-4D75-A192-E8AB14A17475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1833095A-5D9A-4CCA-AFDD-F96F4F948A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6B813796-4931-4845-A2C5-3F65920F33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>
            <a:extLst>
              <a:ext uri="{FF2B5EF4-FFF2-40B4-BE49-F238E27FC236}">
                <a16:creationId xmlns:a16="http://schemas.microsoft.com/office/drawing/2014/main" id="{453A22E3-7B60-4E8E-BBCF-8464B69D5E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F48F65A-8164-45CF-99E7-69939ABBA2D6}" type="slidenum">
              <a:rPr lang="en-US" altLang="en-US" smtClean="0"/>
              <a:pPr>
                <a:spcBef>
                  <a:spcPct val="0"/>
                </a:spcBef>
              </a:pPr>
              <a:t>110</a:t>
            </a:fld>
            <a:endParaRPr lang="en-US" altLang="en-US"/>
          </a:p>
        </p:txBody>
      </p:sp>
      <p:sp>
        <p:nvSpPr>
          <p:cNvPr id="247811" name="Rectangle 2">
            <a:extLst>
              <a:ext uri="{FF2B5EF4-FFF2-40B4-BE49-F238E27FC236}">
                <a16:creationId xmlns:a16="http://schemas.microsoft.com/office/drawing/2014/main" id="{876CFB6F-1F91-4E87-9F03-2333F0D4D4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7812" name="Rectangle 3">
            <a:extLst>
              <a:ext uri="{FF2B5EF4-FFF2-40B4-BE49-F238E27FC236}">
                <a16:creationId xmlns:a16="http://schemas.microsoft.com/office/drawing/2014/main" id="{70C91489-9C2F-4150-AAAD-2544196A59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>
            <a:extLst>
              <a:ext uri="{FF2B5EF4-FFF2-40B4-BE49-F238E27FC236}">
                <a16:creationId xmlns:a16="http://schemas.microsoft.com/office/drawing/2014/main" id="{A91E255B-40EE-4FE2-BD31-C833F27A46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2FA92A-570F-4BAF-83FC-12FD348D23B4}" type="slidenum">
              <a:rPr lang="en-US" altLang="en-US" smtClean="0"/>
              <a:pPr>
                <a:spcBef>
                  <a:spcPct val="0"/>
                </a:spcBef>
              </a:pPr>
              <a:t>111</a:t>
            </a:fld>
            <a:endParaRPr lang="en-US" altLang="en-US"/>
          </a:p>
        </p:txBody>
      </p:sp>
      <p:sp>
        <p:nvSpPr>
          <p:cNvPr id="249859" name="Rectangle 2">
            <a:extLst>
              <a:ext uri="{FF2B5EF4-FFF2-40B4-BE49-F238E27FC236}">
                <a16:creationId xmlns:a16="http://schemas.microsoft.com/office/drawing/2014/main" id="{FE6599EB-495C-4593-8B1D-44647C5C83B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9860" name="Rectangle 3">
            <a:extLst>
              <a:ext uri="{FF2B5EF4-FFF2-40B4-BE49-F238E27FC236}">
                <a16:creationId xmlns:a16="http://schemas.microsoft.com/office/drawing/2014/main" id="{B7ACD8F6-E61A-40F9-9E74-95416FCC0E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7">
            <a:extLst>
              <a:ext uri="{FF2B5EF4-FFF2-40B4-BE49-F238E27FC236}">
                <a16:creationId xmlns:a16="http://schemas.microsoft.com/office/drawing/2014/main" id="{2400C01E-36BF-4D97-9CC3-097462A733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83C038-D17E-4EE1-9FCF-646382EE4E8F}" type="slidenum">
              <a:rPr lang="en-US" altLang="en-US" smtClean="0"/>
              <a:pPr>
                <a:spcBef>
                  <a:spcPct val="0"/>
                </a:spcBef>
              </a:pPr>
              <a:t>112</a:t>
            </a:fld>
            <a:endParaRPr lang="en-US" altLang="en-US"/>
          </a:p>
        </p:txBody>
      </p:sp>
      <p:sp>
        <p:nvSpPr>
          <p:cNvPr id="251907" name="Rectangle 2">
            <a:extLst>
              <a:ext uri="{FF2B5EF4-FFF2-40B4-BE49-F238E27FC236}">
                <a16:creationId xmlns:a16="http://schemas.microsoft.com/office/drawing/2014/main" id="{0A2D0DB6-0A0B-42F5-91E3-63AF293439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1908" name="Rectangle 3">
            <a:extLst>
              <a:ext uri="{FF2B5EF4-FFF2-40B4-BE49-F238E27FC236}">
                <a16:creationId xmlns:a16="http://schemas.microsoft.com/office/drawing/2014/main" id="{E4DC68D1-5A5C-44CF-8A6D-EE25319AAC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7">
            <a:extLst>
              <a:ext uri="{FF2B5EF4-FFF2-40B4-BE49-F238E27FC236}">
                <a16:creationId xmlns:a16="http://schemas.microsoft.com/office/drawing/2014/main" id="{BDEAA522-ECBD-45BC-BBA1-1FFE55C49F5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B639D21-EA30-436B-9B3C-D21536EA48AF}" type="slidenum">
              <a:rPr lang="en-US" altLang="en-US" smtClean="0"/>
              <a:pPr>
                <a:spcBef>
                  <a:spcPct val="0"/>
                </a:spcBef>
              </a:pPr>
              <a:t>113</a:t>
            </a:fld>
            <a:endParaRPr lang="en-US" altLang="en-US"/>
          </a:p>
        </p:txBody>
      </p:sp>
      <p:sp>
        <p:nvSpPr>
          <p:cNvPr id="253955" name="Rectangle 2">
            <a:extLst>
              <a:ext uri="{FF2B5EF4-FFF2-40B4-BE49-F238E27FC236}">
                <a16:creationId xmlns:a16="http://schemas.microsoft.com/office/drawing/2014/main" id="{47458BF1-E2E7-4C95-8B21-14C53D9E80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3956" name="Rectangle 3">
            <a:extLst>
              <a:ext uri="{FF2B5EF4-FFF2-40B4-BE49-F238E27FC236}">
                <a16:creationId xmlns:a16="http://schemas.microsoft.com/office/drawing/2014/main" id="{714E6C61-3F07-4B6A-AE66-65A9EDEA6E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7">
            <a:extLst>
              <a:ext uri="{FF2B5EF4-FFF2-40B4-BE49-F238E27FC236}">
                <a16:creationId xmlns:a16="http://schemas.microsoft.com/office/drawing/2014/main" id="{74BECF92-1F65-46EC-AFCC-DD9E5A72F7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2C21955-194D-40C1-A204-ABEA3BA69CC4}" type="slidenum">
              <a:rPr lang="en-US" altLang="en-US" smtClean="0"/>
              <a:pPr>
                <a:spcBef>
                  <a:spcPct val="0"/>
                </a:spcBef>
              </a:pPr>
              <a:t>114</a:t>
            </a:fld>
            <a:endParaRPr lang="en-US" altLang="en-US"/>
          </a:p>
        </p:txBody>
      </p:sp>
      <p:sp>
        <p:nvSpPr>
          <p:cNvPr id="256003" name="Rectangle 2">
            <a:extLst>
              <a:ext uri="{FF2B5EF4-FFF2-40B4-BE49-F238E27FC236}">
                <a16:creationId xmlns:a16="http://schemas.microsoft.com/office/drawing/2014/main" id="{23B7E266-E4D2-4EBC-A877-C9E2D89948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04" name="Rectangle 3">
            <a:extLst>
              <a:ext uri="{FF2B5EF4-FFF2-40B4-BE49-F238E27FC236}">
                <a16:creationId xmlns:a16="http://schemas.microsoft.com/office/drawing/2014/main" id="{44B08BB2-D096-465F-843C-BBF02D96DC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7">
            <a:extLst>
              <a:ext uri="{FF2B5EF4-FFF2-40B4-BE49-F238E27FC236}">
                <a16:creationId xmlns:a16="http://schemas.microsoft.com/office/drawing/2014/main" id="{4BBC52B0-7FD2-450E-8533-F058097D8F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0ABB5B-226C-40E4-9DCE-88282B521C01}" type="slidenum">
              <a:rPr lang="en-US" altLang="en-US" smtClean="0"/>
              <a:pPr>
                <a:spcBef>
                  <a:spcPct val="0"/>
                </a:spcBef>
              </a:pPr>
              <a:t>115</a:t>
            </a:fld>
            <a:endParaRPr lang="en-US" altLang="en-US"/>
          </a:p>
        </p:txBody>
      </p:sp>
      <p:sp>
        <p:nvSpPr>
          <p:cNvPr id="258051" name="Rectangle 2">
            <a:extLst>
              <a:ext uri="{FF2B5EF4-FFF2-40B4-BE49-F238E27FC236}">
                <a16:creationId xmlns:a16="http://schemas.microsoft.com/office/drawing/2014/main" id="{1406BE9F-6D0D-4092-9991-2DA49BEA55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8052" name="Rectangle 3">
            <a:extLst>
              <a:ext uri="{FF2B5EF4-FFF2-40B4-BE49-F238E27FC236}">
                <a16:creationId xmlns:a16="http://schemas.microsoft.com/office/drawing/2014/main" id="{E2F23FA8-F570-4800-9A92-FB0157D60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7">
            <a:extLst>
              <a:ext uri="{FF2B5EF4-FFF2-40B4-BE49-F238E27FC236}">
                <a16:creationId xmlns:a16="http://schemas.microsoft.com/office/drawing/2014/main" id="{D0C97CB1-C368-486D-A62A-A103F4D932C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2AA671-5392-4D67-9FB3-7329C4412086}" type="slidenum">
              <a:rPr lang="en-US" altLang="en-US" smtClean="0"/>
              <a:pPr>
                <a:spcBef>
                  <a:spcPct val="0"/>
                </a:spcBef>
              </a:pPr>
              <a:t>116</a:t>
            </a:fld>
            <a:endParaRPr lang="en-US" altLang="en-US"/>
          </a:p>
        </p:txBody>
      </p:sp>
      <p:sp>
        <p:nvSpPr>
          <p:cNvPr id="260099" name="Rectangle 2">
            <a:extLst>
              <a:ext uri="{FF2B5EF4-FFF2-40B4-BE49-F238E27FC236}">
                <a16:creationId xmlns:a16="http://schemas.microsoft.com/office/drawing/2014/main" id="{B77ED3CC-4CCD-4F16-B660-35659AA2943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0100" name="Rectangle 3">
            <a:extLst>
              <a:ext uri="{FF2B5EF4-FFF2-40B4-BE49-F238E27FC236}">
                <a16:creationId xmlns:a16="http://schemas.microsoft.com/office/drawing/2014/main" id="{0DFDE8DB-F386-433B-A4A2-1F341F69C9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7">
            <a:extLst>
              <a:ext uri="{FF2B5EF4-FFF2-40B4-BE49-F238E27FC236}">
                <a16:creationId xmlns:a16="http://schemas.microsoft.com/office/drawing/2014/main" id="{BA6E7FDB-09CE-49B2-91FE-A4C61FE4EF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9A4DB8-934A-40EF-81A5-ED82D603AFA0}" type="slidenum">
              <a:rPr lang="en-US" altLang="en-US" smtClean="0"/>
              <a:pPr>
                <a:spcBef>
                  <a:spcPct val="0"/>
                </a:spcBef>
              </a:pPr>
              <a:t>117</a:t>
            </a:fld>
            <a:endParaRPr lang="en-US" altLang="en-US"/>
          </a:p>
        </p:txBody>
      </p:sp>
      <p:sp>
        <p:nvSpPr>
          <p:cNvPr id="262147" name="Rectangle 2">
            <a:extLst>
              <a:ext uri="{FF2B5EF4-FFF2-40B4-BE49-F238E27FC236}">
                <a16:creationId xmlns:a16="http://schemas.microsoft.com/office/drawing/2014/main" id="{B0602E47-24D6-492D-B0C4-2051FB8D9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2148" name="Rectangle 3">
            <a:extLst>
              <a:ext uri="{FF2B5EF4-FFF2-40B4-BE49-F238E27FC236}">
                <a16:creationId xmlns:a16="http://schemas.microsoft.com/office/drawing/2014/main" id="{A61CD605-81D5-4113-86E0-F9C9E5C9CA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7">
            <a:extLst>
              <a:ext uri="{FF2B5EF4-FFF2-40B4-BE49-F238E27FC236}">
                <a16:creationId xmlns:a16="http://schemas.microsoft.com/office/drawing/2014/main" id="{9F7BD912-F981-49C2-8BA8-502BE1916F7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360BEC-142E-4BCB-95F5-E0987F06B0B2}" type="slidenum">
              <a:rPr lang="en-US" altLang="en-US" smtClean="0"/>
              <a:pPr>
                <a:spcBef>
                  <a:spcPct val="0"/>
                </a:spcBef>
              </a:pPr>
              <a:t>118</a:t>
            </a:fld>
            <a:endParaRPr lang="en-US" altLang="en-US"/>
          </a:p>
        </p:txBody>
      </p:sp>
      <p:sp>
        <p:nvSpPr>
          <p:cNvPr id="264195" name="Rectangle 2">
            <a:extLst>
              <a:ext uri="{FF2B5EF4-FFF2-40B4-BE49-F238E27FC236}">
                <a16:creationId xmlns:a16="http://schemas.microsoft.com/office/drawing/2014/main" id="{03109452-EA8A-4BCA-9F15-778AEA6839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4196" name="Rectangle 3">
            <a:extLst>
              <a:ext uri="{FF2B5EF4-FFF2-40B4-BE49-F238E27FC236}">
                <a16:creationId xmlns:a16="http://schemas.microsoft.com/office/drawing/2014/main" id="{7EA2BF1D-37F2-43B7-8489-6C8C67A48D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>
            <a:extLst>
              <a:ext uri="{FF2B5EF4-FFF2-40B4-BE49-F238E27FC236}">
                <a16:creationId xmlns:a16="http://schemas.microsoft.com/office/drawing/2014/main" id="{891B350C-4DDA-4EA3-B4A2-99B894ED09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ECA0A1F-A449-4F20-A745-F2B6D7BCC081}" type="slidenum">
              <a:rPr lang="en-US" altLang="en-US" smtClean="0"/>
              <a:pPr>
                <a:spcBef>
                  <a:spcPct val="0"/>
                </a:spcBef>
              </a:pPr>
              <a:t>119</a:t>
            </a:fld>
            <a:endParaRPr lang="en-US" altLang="en-US"/>
          </a:p>
        </p:txBody>
      </p:sp>
      <p:sp>
        <p:nvSpPr>
          <p:cNvPr id="266243" name="Rectangle 2">
            <a:extLst>
              <a:ext uri="{FF2B5EF4-FFF2-40B4-BE49-F238E27FC236}">
                <a16:creationId xmlns:a16="http://schemas.microsoft.com/office/drawing/2014/main" id="{19ED4F03-84DF-4D3C-A740-70E8B9FB71B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44" name="Rectangle 3">
            <a:extLst>
              <a:ext uri="{FF2B5EF4-FFF2-40B4-BE49-F238E27FC236}">
                <a16:creationId xmlns:a16="http://schemas.microsoft.com/office/drawing/2014/main" id="{D11A1789-C347-4A83-AB46-55F555F0E1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0D8E1C3A-93A5-4A36-A9C6-D4D270F2DD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EB761E1-EB17-44DA-BCD8-69B8A3B40183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7D2B9BAF-2AF9-4BEE-92D3-7D738343DB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EFF8863D-9700-4EC4-92F4-ECF3DDB938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7">
            <a:extLst>
              <a:ext uri="{FF2B5EF4-FFF2-40B4-BE49-F238E27FC236}">
                <a16:creationId xmlns:a16="http://schemas.microsoft.com/office/drawing/2014/main" id="{149C04B8-A7E1-4BF6-BED9-21BE13106D0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F3A9108-D618-412D-BFE8-D16805FB5FF2}" type="slidenum">
              <a:rPr lang="en-US" altLang="en-US" smtClean="0"/>
              <a:pPr>
                <a:spcBef>
                  <a:spcPct val="0"/>
                </a:spcBef>
              </a:pPr>
              <a:t>120</a:t>
            </a:fld>
            <a:endParaRPr lang="en-US" altLang="en-US"/>
          </a:p>
        </p:txBody>
      </p:sp>
      <p:sp>
        <p:nvSpPr>
          <p:cNvPr id="268291" name="Rectangle 2">
            <a:extLst>
              <a:ext uri="{FF2B5EF4-FFF2-40B4-BE49-F238E27FC236}">
                <a16:creationId xmlns:a16="http://schemas.microsoft.com/office/drawing/2014/main" id="{889BF755-5570-43B8-A1C8-F083547828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8292" name="Rectangle 3">
            <a:extLst>
              <a:ext uri="{FF2B5EF4-FFF2-40B4-BE49-F238E27FC236}">
                <a16:creationId xmlns:a16="http://schemas.microsoft.com/office/drawing/2014/main" id="{0EB7BFA0-2D5E-4327-9893-79F51DB987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7">
            <a:extLst>
              <a:ext uri="{FF2B5EF4-FFF2-40B4-BE49-F238E27FC236}">
                <a16:creationId xmlns:a16="http://schemas.microsoft.com/office/drawing/2014/main" id="{2F9F828E-9B28-4147-A2D6-E21786D378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5F934AE-2331-4609-A04A-FB84119B5AD3}" type="slidenum">
              <a:rPr lang="en-US" altLang="en-US" smtClean="0"/>
              <a:pPr>
                <a:spcBef>
                  <a:spcPct val="0"/>
                </a:spcBef>
              </a:pPr>
              <a:t>121</a:t>
            </a:fld>
            <a:endParaRPr lang="en-US" altLang="en-US"/>
          </a:p>
        </p:txBody>
      </p:sp>
      <p:sp>
        <p:nvSpPr>
          <p:cNvPr id="270339" name="Rectangle 2">
            <a:extLst>
              <a:ext uri="{FF2B5EF4-FFF2-40B4-BE49-F238E27FC236}">
                <a16:creationId xmlns:a16="http://schemas.microsoft.com/office/drawing/2014/main" id="{7B4A8E9A-8644-4ECC-8D8E-2DB73AB744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0340" name="Rectangle 3">
            <a:extLst>
              <a:ext uri="{FF2B5EF4-FFF2-40B4-BE49-F238E27FC236}">
                <a16:creationId xmlns:a16="http://schemas.microsoft.com/office/drawing/2014/main" id="{D6B840C7-8BC3-403B-B6F2-D4DEF4BC6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7">
            <a:extLst>
              <a:ext uri="{FF2B5EF4-FFF2-40B4-BE49-F238E27FC236}">
                <a16:creationId xmlns:a16="http://schemas.microsoft.com/office/drawing/2014/main" id="{B9B0B2D6-C2D0-45D8-9191-4F4797D9B7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915C4E-8A32-48CE-849A-80B21B35202B}" type="slidenum">
              <a:rPr lang="en-US" altLang="en-US" smtClean="0"/>
              <a:pPr>
                <a:spcBef>
                  <a:spcPct val="0"/>
                </a:spcBef>
              </a:pPr>
              <a:t>122</a:t>
            </a:fld>
            <a:endParaRPr lang="en-US" altLang="en-US"/>
          </a:p>
        </p:txBody>
      </p:sp>
      <p:sp>
        <p:nvSpPr>
          <p:cNvPr id="272387" name="Rectangle 2">
            <a:extLst>
              <a:ext uri="{FF2B5EF4-FFF2-40B4-BE49-F238E27FC236}">
                <a16:creationId xmlns:a16="http://schemas.microsoft.com/office/drawing/2014/main" id="{4F046C92-B1AD-4662-8E21-F92718841C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2388" name="Rectangle 3">
            <a:extLst>
              <a:ext uri="{FF2B5EF4-FFF2-40B4-BE49-F238E27FC236}">
                <a16:creationId xmlns:a16="http://schemas.microsoft.com/office/drawing/2014/main" id="{13972B10-881F-43AE-9E47-A16C5FEBDB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7">
            <a:extLst>
              <a:ext uri="{FF2B5EF4-FFF2-40B4-BE49-F238E27FC236}">
                <a16:creationId xmlns:a16="http://schemas.microsoft.com/office/drawing/2014/main" id="{A5A841D8-6C63-427F-8AD8-92DAC446FB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ED5512-44B4-4B12-A2D5-E8218880322D}" type="slidenum">
              <a:rPr lang="en-US" altLang="en-US" smtClean="0"/>
              <a:pPr>
                <a:spcBef>
                  <a:spcPct val="0"/>
                </a:spcBef>
              </a:pPr>
              <a:t>123</a:t>
            </a:fld>
            <a:endParaRPr lang="en-US" altLang="en-US"/>
          </a:p>
        </p:txBody>
      </p:sp>
      <p:sp>
        <p:nvSpPr>
          <p:cNvPr id="274435" name="Rectangle 2">
            <a:extLst>
              <a:ext uri="{FF2B5EF4-FFF2-40B4-BE49-F238E27FC236}">
                <a16:creationId xmlns:a16="http://schemas.microsoft.com/office/drawing/2014/main" id="{13987A82-8BAD-43C7-B842-BFE8F4543E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4436" name="Rectangle 3">
            <a:extLst>
              <a:ext uri="{FF2B5EF4-FFF2-40B4-BE49-F238E27FC236}">
                <a16:creationId xmlns:a16="http://schemas.microsoft.com/office/drawing/2014/main" id="{3C602EBA-3EC9-4EEB-8FB0-0E6A66B017E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7">
            <a:extLst>
              <a:ext uri="{FF2B5EF4-FFF2-40B4-BE49-F238E27FC236}">
                <a16:creationId xmlns:a16="http://schemas.microsoft.com/office/drawing/2014/main" id="{19665536-6FFC-4EE0-8188-FA3B5782FD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6F05445-C51C-4805-B447-6112BB53549A}" type="slidenum">
              <a:rPr lang="en-US" altLang="en-US" smtClean="0"/>
              <a:pPr>
                <a:spcBef>
                  <a:spcPct val="0"/>
                </a:spcBef>
              </a:pPr>
              <a:t>124</a:t>
            </a:fld>
            <a:endParaRPr lang="en-US" altLang="en-US"/>
          </a:p>
        </p:txBody>
      </p:sp>
      <p:sp>
        <p:nvSpPr>
          <p:cNvPr id="276483" name="Rectangle 2">
            <a:extLst>
              <a:ext uri="{FF2B5EF4-FFF2-40B4-BE49-F238E27FC236}">
                <a16:creationId xmlns:a16="http://schemas.microsoft.com/office/drawing/2014/main" id="{C0091FAD-455E-4974-B642-FBA0938977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484" name="Rectangle 3">
            <a:extLst>
              <a:ext uri="{FF2B5EF4-FFF2-40B4-BE49-F238E27FC236}">
                <a16:creationId xmlns:a16="http://schemas.microsoft.com/office/drawing/2014/main" id="{4BB17655-38E6-46E4-B9A2-14D7F0D01A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7">
            <a:extLst>
              <a:ext uri="{FF2B5EF4-FFF2-40B4-BE49-F238E27FC236}">
                <a16:creationId xmlns:a16="http://schemas.microsoft.com/office/drawing/2014/main" id="{C82931A4-17FC-4CF2-8BB3-7E8E90C60C0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5B12365-1076-4284-87BC-3FE36B5EB896}" type="slidenum">
              <a:rPr lang="en-US" altLang="en-US" smtClean="0"/>
              <a:pPr>
                <a:spcBef>
                  <a:spcPct val="0"/>
                </a:spcBef>
              </a:pPr>
              <a:t>125</a:t>
            </a:fld>
            <a:endParaRPr lang="en-US" altLang="en-US"/>
          </a:p>
        </p:txBody>
      </p:sp>
      <p:sp>
        <p:nvSpPr>
          <p:cNvPr id="278531" name="Rectangle 2">
            <a:extLst>
              <a:ext uri="{FF2B5EF4-FFF2-40B4-BE49-F238E27FC236}">
                <a16:creationId xmlns:a16="http://schemas.microsoft.com/office/drawing/2014/main" id="{CFF51900-02A5-4550-B166-8EE87585B5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8532" name="Rectangle 3">
            <a:extLst>
              <a:ext uri="{FF2B5EF4-FFF2-40B4-BE49-F238E27FC236}">
                <a16:creationId xmlns:a16="http://schemas.microsoft.com/office/drawing/2014/main" id="{75E5CAD4-FE97-442D-A358-95E242CAF16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7">
            <a:extLst>
              <a:ext uri="{FF2B5EF4-FFF2-40B4-BE49-F238E27FC236}">
                <a16:creationId xmlns:a16="http://schemas.microsoft.com/office/drawing/2014/main" id="{8B4881EB-5E1F-4673-A73B-B8D1ABBD2F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D7DB9F-4BCD-44E3-ADCC-22C48FB23B02}" type="slidenum">
              <a:rPr lang="en-US" altLang="en-US" smtClean="0"/>
              <a:pPr>
                <a:spcBef>
                  <a:spcPct val="0"/>
                </a:spcBef>
              </a:pPr>
              <a:t>126</a:t>
            </a:fld>
            <a:endParaRPr lang="en-US" altLang="en-US"/>
          </a:p>
        </p:txBody>
      </p:sp>
      <p:sp>
        <p:nvSpPr>
          <p:cNvPr id="280579" name="Rectangle 2">
            <a:extLst>
              <a:ext uri="{FF2B5EF4-FFF2-40B4-BE49-F238E27FC236}">
                <a16:creationId xmlns:a16="http://schemas.microsoft.com/office/drawing/2014/main" id="{3A8A0E15-8BBE-45DF-91B8-820A092F1F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0580" name="Rectangle 3">
            <a:extLst>
              <a:ext uri="{FF2B5EF4-FFF2-40B4-BE49-F238E27FC236}">
                <a16:creationId xmlns:a16="http://schemas.microsoft.com/office/drawing/2014/main" id="{45998FD3-7F7C-410C-B999-8CDB77C8912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7">
            <a:extLst>
              <a:ext uri="{FF2B5EF4-FFF2-40B4-BE49-F238E27FC236}">
                <a16:creationId xmlns:a16="http://schemas.microsoft.com/office/drawing/2014/main" id="{3045496B-BED5-40F8-9C85-3BC563A5F8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5C5DE4-A8B1-4401-A128-6171A369874C}" type="slidenum">
              <a:rPr lang="en-US" altLang="en-US" smtClean="0"/>
              <a:pPr>
                <a:spcBef>
                  <a:spcPct val="0"/>
                </a:spcBef>
              </a:pPr>
              <a:t>127</a:t>
            </a:fld>
            <a:endParaRPr lang="en-US" altLang="en-US"/>
          </a:p>
        </p:txBody>
      </p:sp>
      <p:sp>
        <p:nvSpPr>
          <p:cNvPr id="282627" name="Rectangle 2">
            <a:extLst>
              <a:ext uri="{FF2B5EF4-FFF2-40B4-BE49-F238E27FC236}">
                <a16:creationId xmlns:a16="http://schemas.microsoft.com/office/drawing/2014/main" id="{3D37CEC8-5A46-4360-A862-980760E7EF0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2628" name="Rectangle 3">
            <a:extLst>
              <a:ext uri="{FF2B5EF4-FFF2-40B4-BE49-F238E27FC236}">
                <a16:creationId xmlns:a16="http://schemas.microsoft.com/office/drawing/2014/main" id="{E885835A-5902-4345-BAAC-32D3DA2F98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7">
            <a:extLst>
              <a:ext uri="{FF2B5EF4-FFF2-40B4-BE49-F238E27FC236}">
                <a16:creationId xmlns:a16="http://schemas.microsoft.com/office/drawing/2014/main" id="{F9B46375-68CF-46C1-B223-697DE20C8F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944EBE1-4ACE-4B07-875C-0CAD7E42FA69}" type="slidenum">
              <a:rPr lang="en-US" altLang="en-US" smtClean="0"/>
              <a:pPr>
                <a:spcBef>
                  <a:spcPct val="0"/>
                </a:spcBef>
              </a:pPr>
              <a:t>128</a:t>
            </a:fld>
            <a:endParaRPr lang="en-US" altLang="en-US"/>
          </a:p>
        </p:txBody>
      </p:sp>
      <p:sp>
        <p:nvSpPr>
          <p:cNvPr id="284675" name="Rectangle 2">
            <a:extLst>
              <a:ext uri="{FF2B5EF4-FFF2-40B4-BE49-F238E27FC236}">
                <a16:creationId xmlns:a16="http://schemas.microsoft.com/office/drawing/2014/main" id="{F3A85A64-DD29-4912-B62D-3A7B7949F80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4676" name="Rectangle 3">
            <a:extLst>
              <a:ext uri="{FF2B5EF4-FFF2-40B4-BE49-F238E27FC236}">
                <a16:creationId xmlns:a16="http://schemas.microsoft.com/office/drawing/2014/main" id="{69D1F1F0-7714-4233-9C13-6E7451239F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>
            <a:extLst>
              <a:ext uri="{FF2B5EF4-FFF2-40B4-BE49-F238E27FC236}">
                <a16:creationId xmlns:a16="http://schemas.microsoft.com/office/drawing/2014/main" id="{EDBA7AFF-DA2A-423F-934F-D7967FA30B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537BE38-997E-49F9-BFB4-D6F86B869C97}" type="slidenum">
              <a:rPr lang="en-US" altLang="en-US" smtClean="0"/>
              <a:pPr>
                <a:spcBef>
                  <a:spcPct val="0"/>
                </a:spcBef>
              </a:pPr>
              <a:t>129</a:t>
            </a:fld>
            <a:endParaRPr lang="en-US" altLang="en-US"/>
          </a:p>
        </p:txBody>
      </p:sp>
      <p:sp>
        <p:nvSpPr>
          <p:cNvPr id="286723" name="Rectangle 2">
            <a:extLst>
              <a:ext uri="{FF2B5EF4-FFF2-40B4-BE49-F238E27FC236}">
                <a16:creationId xmlns:a16="http://schemas.microsoft.com/office/drawing/2014/main" id="{FF2C024C-7E01-4275-B710-0BF4855FBB6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24" name="Rectangle 3">
            <a:extLst>
              <a:ext uri="{FF2B5EF4-FFF2-40B4-BE49-F238E27FC236}">
                <a16:creationId xmlns:a16="http://schemas.microsoft.com/office/drawing/2014/main" id="{C7AF8020-A29D-4AE7-9809-8FFAE625E6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214A811E-7537-40A2-AD93-21EB2B0F5F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0DE9CD-8AEE-4E25-9B7D-1793281283D9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EBC63086-C99E-4990-B9D3-3057FCB337E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EE3C0B9E-6A3A-408C-9B2D-00693817F7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7">
            <a:extLst>
              <a:ext uri="{FF2B5EF4-FFF2-40B4-BE49-F238E27FC236}">
                <a16:creationId xmlns:a16="http://schemas.microsoft.com/office/drawing/2014/main" id="{1D2D5DCA-3A3F-494C-947E-086EAD105C9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9AA8707-EF40-4E30-84DF-A7F5AC3B54DC}" type="slidenum">
              <a:rPr lang="en-US" altLang="en-US" smtClean="0"/>
              <a:pPr>
                <a:spcBef>
                  <a:spcPct val="0"/>
                </a:spcBef>
              </a:pPr>
              <a:t>130</a:t>
            </a:fld>
            <a:endParaRPr lang="en-US" altLang="en-US"/>
          </a:p>
        </p:txBody>
      </p:sp>
      <p:sp>
        <p:nvSpPr>
          <p:cNvPr id="288771" name="Rectangle 2">
            <a:extLst>
              <a:ext uri="{FF2B5EF4-FFF2-40B4-BE49-F238E27FC236}">
                <a16:creationId xmlns:a16="http://schemas.microsoft.com/office/drawing/2014/main" id="{1440975B-BCB6-4E97-97A0-A59A68A29E0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8772" name="Rectangle 3">
            <a:extLst>
              <a:ext uri="{FF2B5EF4-FFF2-40B4-BE49-F238E27FC236}">
                <a16:creationId xmlns:a16="http://schemas.microsoft.com/office/drawing/2014/main" id="{73B3604F-CFC2-47CB-94D7-CD3BD5897F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>
            <a:extLst>
              <a:ext uri="{FF2B5EF4-FFF2-40B4-BE49-F238E27FC236}">
                <a16:creationId xmlns:a16="http://schemas.microsoft.com/office/drawing/2014/main" id="{BF2D87B9-127E-4853-B18F-B149478B1F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59D738-B39D-4F3E-B3F5-1D576F3071BC}" type="slidenum">
              <a:rPr lang="en-US" altLang="en-US" smtClean="0"/>
              <a:pPr>
                <a:spcBef>
                  <a:spcPct val="0"/>
                </a:spcBef>
              </a:pPr>
              <a:t>131</a:t>
            </a:fld>
            <a:endParaRPr lang="en-US" altLang="en-US"/>
          </a:p>
        </p:txBody>
      </p:sp>
      <p:sp>
        <p:nvSpPr>
          <p:cNvPr id="290819" name="Rectangle 2">
            <a:extLst>
              <a:ext uri="{FF2B5EF4-FFF2-40B4-BE49-F238E27FC236}">
                <a16:creationId xmlns:a16="http://schemas.microsoft.com/office/drawing/2014/main" id="{13CAF8BC-1B9D-4F0F-8546-026281480E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0820" name="Rectangle 3">
            <a:extLst>
              <a:ext uri="{FF2B5EF4-FFF2-40B4-BE49-F238E27FC236}">
                <a16:creationId xmlns:a16="http://schemas.microsoft.com/office/drawing/2014/main" id="{D2D68C8C-5E6D-4186-AC06-3DE01A7920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>
            <a:extLst>
              <a:ext uri="{FF2B5EF4-FFF2-40B4-BE49-F238E27FC236}">
                <a16:creationId xmlns:a16="http://schemas.microsoft.com/office/drawing/2014/main" id="{A53CC980-E9D0-41EA-B4FF-DA3B4A8F89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65A2CE-0CF4-4412-BC9F-5BE9C71541FE}" type="slidenum">
              <a:rPr lang="en-US" altLang="en-US" smtClean="0"/>
              <a:pPr>
                <a:spcBef>
                  <a:spcPct val="0"/>
                </a:spcBef>
              </a:pPr>
              <a:t>132</a:t>
            </a:fld>
            <a:endParaRPr lang="en-US" altLang="en-US"/>
          </a:p>
        </p:txBody>
      </p:sp>
      <p:sp>
        <p:nvSpPr>
          <p:cNvPr id="292867" name="Rectangle 2">
            <a:extLst>
              <a:ext uri="{FF2B5EF4-FFF2-40B4-BE49-F238E27FC236}">
                <a16:creationId xmlns:a16="http://schemas.microsoft.com/office/drawing/2014/main" id="{C99613CC-E420-4CBE-9BEB-5C22B70468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2868" name="Rectangle 3">
            <a:extLst>
              <a:ext uri="{FF2B5EF4-FFF2-40B4-BE49-F238E27FC236}">
                <a16:creationId xmlns:a16="http://schemas.microsoft.com/office/drawing/2014/main" id="{9F62514E-4885-43D7-A2A1-37C1B2CBCF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7">
            <a:extLst>
              <a:ext uri="{FF2B5EF4-FFF2-40B4-BE49-F238E27FC236}">
                <a16:creationId xmlns:a16="http://schemas.microsoft.com/office/drawing/2014/main" id="{8CA8C538-B76E-4860-9AC8-0B84E603E4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5B2EB9-A8E9-408E-A0F1-175A717CA44D}" type="slidenum">
              <a:rPr lang="en-US" altLang="en-US" smtClean="0"/>
              <a:pPr>
                <a:spcBef>
                  <a:spcPct val="0"/>
                </a:spcBef>
              </a:pPr>
              <a:t>133</a:t>
            </a:fld>
            <a:endParaRPr lang="en-US" altLang="en-US"/>
          </a:p>
        </p:txBody>
      </p:sp>
      <p:sp>
        <p:nvSpPr>
          <p:cNvPr id="294915" name="Rectangle 2">
            <a:extLst>
              <a:ext uri="{FF2B5EF4-FFF2-40B4-BE49-F238E27FC236}">
                <a16:creationId xmlns:a16="http://schemas.microsoft.com/office/drawing/2014/main" id="{90D8BDB6-E2CF-449A-BA4F-15555D40921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4916" name="Rectangle 3">
            <a:extLst>
              <a:ext uri="{FF2B5EF4-FFF2-40B4-BE49-F238E27FC236}">
                <a16:creationId xmlns:a16="http://schemas.microsoft.com/office/drawing/2014/main" id="{B749C434-ABD9-46AC-A936-BE8207D0E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7">
            <a:extLst>
              <a:ext uri="{FF2B5EF4-FFF2-40B4-BE49-F238E27FC236}">
                <a16:creationId xmlns:a16="http://schemas.microsoft.com/office/drawing/2014/main" id="{D5EF67F5-AD6D-478D-ACDF-F765B1187D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116520-D522-4B2E-AC0D-A89A984C4873}" type="slidenum">
              <a:rPr lang="en-US" altLang="en-US" smtClean="0"/>
              <a:pPr>
                <a:spcBef>
                  <a:spcPct val="0"/>
                </a:spcBef>
              </a:pPr>
              <a:t>134</a:t>
            </a:fld>
            <a:endParaRPr lang="en-US" altLang="en-US"/>
          </a:p>
        </p:txBody>
      </p:sp>
      <p:sp>
        <p:nvSpPr>
          <p:cNvPr id="296963" name="Rectangle 2">
            <a:extLst>
              <a:ext uri="{FF2B5EF4-FFF2-40B4-BE49-F238E27FC236}">
                <a16:creationId xmlns:a16="http://schemas.microsoft.com/office/drawing/2014/main" id="{47F91994-60B5-4E65-8D3B-3502523CFA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4" name="Rectangle 3">
            <a:extLst>
              <a:ext uri="{FF2B5EF4-FFF2-40B4-BE49-F238E27FC236}">
                <a16:creationId xmlns:a16="http://schemas.microsoft.com/office/drawing/2014/main" id="{92ADC304-61FD-4DC7-8A8E-F45F154A4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7">
            <a:extLst>
              <a:ext uri="{FF2B5EF4-FFF2-40B4-BE49-F238E27FC236}">
                <a16:creationId xmlns:a16="http://schemas.microsoft.com/office/drawing/2014/main" id="{A05E06D3-81C1-46D4-AF81-9008371FEF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C1A264-EC2B-45E2-995C-B2D0B5374BE6}" type="slidenum">
              <a:rPr lang="en-US" altLang="en-US" smtClean="0"/>
              <a:pPr>
                <a:spcBef>
                  <a:spcPct val="0"/>
                </a:spcBef>
              </a:pPr>
              <a:t>135</a:t>
            </a:fld>
            <a:endParaRPr lang="en-US" altLang="en-US"/>
          </a:p>
        </p:txBody>
      </p:sp>
      <p:sp>
        <p:nvSpPr>
          <p:cNvPr id="299011" name="Rectangle 2">
            <a:extLst>
              <a:ext uri="{FF2B5EF4-FFF2-40B4-BE49-F238E27FC236}">
                <a16:creationId xmlns:a16="http://schemas.microsoft.com/office/drawing/2014/main" id="{07E6D7E7-FD10-4B25-BEE3-BDA78C3E32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2" name="Rectangle 3">
            <a:extLst>
              <a:ext uri="{FF2B5EF4-FFF2-40B4-BE49-F238E27FC236}">
                <a16:creationId xmlns:a16="http://schemas.microsoft.com/office/drawing/2014/main" id="{8E3188B4-6C52-47DC-9FB5-F881ABD138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7">
            <a:extLst>
              <a:ext uri="{FF2B5EF4-FFF2-40B4-BE49-F238E27FC236}">
                <a16:creationId xmlns:a16="http://schemas.microsoft.com/office/drawing/2014/main" id="{B02C314D-63EF-4425-B979-AC38943A69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8CF0C26-DF9A-4698-9023-0115FC583549}" type="slidenum">
              <a:rPr lang="en-US" altLang="en-US" smtClean="0"/>
              <a:pPr>
                <a:spcBef>
                  <a:spcPct val="0"/>
                </a:spcBef>
              </a:pPr>
              <a:t>136</a:t>
            </a:fld>
            <a:endParaRPr lang="en-US" altLang="en-US"/>
          </a:p>
        </p:txBody>
      </p:sp>
      <p:sp>
        <p:nvSpPr>
          <p:cNvPr id="301059" name="Rectangle 2">
            <a:extLst>
              <a:ext uri="{FF2B5EF4-FFF2-40B4-BE49-F238E27FC236}">
                <a16:creationId xmlns:a16="http://schemas.microsoft.com/office/drawing/2014/main" id="{330DB287-B7BC-4562-AA56-A629FEBD87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1060" name="Rectangle 3">
            <a:extLst>
              <a:ext uri="{FF2B5EF4-FFF2-40B4-BE49-F238E27FC236}">
                <a16:creationId xmlns:a16="http://schemas.microsoft.com/office/drawing/2014/main" id="{03200F12-42DA-4A43-A854-645C8C36EC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7">
            <a:extLst>
              <a:ext uri="{FF2B5EF4-FFF2-40B4-BE49-F238E27FC236}">
                <a16:creationId xmlns:a16="http://schemas.microsoft.com/office/drawing/2014/main" id="{30E8FC9D-1ED8-489B-AFE9-5C9D4E94B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E7BBFC-220D-49E9-BF8B-D0F42EFE86EE}" type="slidenum">
              <a:rPr lang="en-US" altLang="en-US" smtClean="0"/>
              <a:pPr>
                <a:spcBef>
                  <a:spcPct val="0"/>
                </a:spcBef>
              </a:pPr>
              <a:t>137</a:t>
            </a:fld>
            <a:endParaRPr lang="en-US" altLang="en-US"/>
          </a:p>
        </p:txBody>
      </p:sp>
      <p:sp>
        <p:nvSpPr>
          <p:cNvPr id="303107" name="Rectangle 2">
            <a:extLst>
              <a:ext uri="{FF2B5EF4-FFF2-40B4-BE49-F238E27FC236}">
                <a16:creationId xmlns:a16="http://schemas.microsoft.com/office/drawing/2014/main" id="{AE4ACF18-80B5-4225-8062-9642BBB66A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3108" name="Rectangle 3">
            <a:extLst>
              <a:ext uri="{FF2B5EF4-FFF2-40B4-BE49-F238E27FC236}">
                <a16:creationId xmlns:a16="http://schemas.microsoft.com/office/drawing/2014/main" id="{9E0BB962-0910-4143-A2A0-4BEA2D5D62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7">
            <a:extLst>
              <a:ext uri="{FF2B5EF4-FFF2-40B4-BE49-F238E27FC236}">
                <a16:creationId xmlns:a16="http://schemas.microsoft.com/office/drawing/2014/main" id="{3D94EA53-86F5-4147-9092-AD2874A0E05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EA1EE06-4CBB-406B-A80F-2DBAE0F01F93}" type="slidenum">
              <a:rPr lang="en-US" altLang="en-US" smtClean="0"/>
              <a:pPr>
                <a:spcBef>
                  <a:spcPct val="0"/>
                </a:spcBef>
              </a:pPr>
              <a:t>138</a:t>
            </a:fld>
            <a:endParaRPr lang="en-US" altLang="en-US"/>
          </a:p>
        </p:txBody>
      </p:sp>
      <p:sp>
        <p:nvSpPr>
          <p:cNvPr id="305155" name="Rectangle 2">
            <a:extLst>
              <a:ext uri="{FF2B5EF4-FFF2-40B4-BE49-F238E27FC236}">
                <a16:creationId xmlns:a16="http://schemas.microsoft.com/office/drawing/2014/main" id="{B7A84073-0A30-473F-89CA-B7205C0A192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5156" name="Rectangle 3">
            <a:extLst>
              <a:ext uri="{FF2B5EF4-FFF2-40B4-BE49-F238E27FC236}">
                <a16:creationId xmlns:a16="http://schemas.microsoft.com/office/drawing/2014/main" id="{C629C066-1F5E-4700-8668-B5DCC07DB7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7">
            <a:extLst>
              <a:ext uri="{FF2B5EF4-FFF2-40B4-BE49-F238E27FC236}">
                <a16:creationId xmlns:a16="http://schemas.microsoft.com/office/drawing/2014/main" id="{26567A31-44F0-4C4B-8ACB-34F5E4499C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98C4EB-1EDC-4236-99F9-E216A11564DC}" type="slidenum">
              <a:rPr lang="en-US" altLang="en-US" smtClean="0"/>
              <a:pPr>
                <a:spcBef>
                  <a:spcPct val="0"/>
                </a:spcBef>
              </a:pPr>
              <a:t>139</a:t>
            </a:fld>
            <a:endParaRPr lang="en-US" altLang="en-US"/>
          </a:p>
        </p:txBody>
      </p:sp>
      <p:sp>
        <p:nvSpPr>
          <p:cNvPr id="307203" name="Rectangle 2">
            <a:extLst>
              <a:ext uri="{FF2B5EF4-FFF2-40B4-BE49-F238E27FC236}">
                <a16:creationId xmlns:a16="http://schemas.microsoft.com/office/drawing/2014/main" id="{504399A2-0F6A-4CF8-B429-87D183EE0D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04" name="Rectangle 3">
            <a:extLst>
              <a:ext uri="{FF2B5EF4-FFF2-40B4-BE49-F238E27FC236}">
                <a16:creationId xmlns:a16="http://schemas.microsoft.com/office/drawing/2014/main" id="{948F734D-FFB5-40BD-B5F0-ED4FC2C60B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BECC82C6-18D9-484C-8C8B-CE1667BFB6C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7DC6155-7734-4E3A-916A-B8263FAA11DA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F85BEF1B-FB63-4A80-BE18-474FE3700B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053B6678-E950-4F3E-9962-302674828E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  <a:cs typeface="Arial" panose="020B0604020202020204" pitchFamily="34" charset="0"/>
              </a:rPr>
              <a:t>Manabu: sHọc</a:t>
            </a:r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7">
            <a:extLst>
              <a:ext uri="{FF2B5EF4-FFF2-40B4-BE49-F238E27FC236}">
                <a16:creationId xmlns:a16="http://schemas.microsoft.com/office/drawing/2014/main" id="{A0DEC583-4DD6-4A8A-9B89-9953D24A38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108F5AD-D6A9-43B0-B1FD-9C6FD6C82BF5}" type="slidenum">
              <a:rPr lang="en-US" altLang="en-US" smtClean="0"/>
              <a:pPr>
                <a:spcBef>
                  <a:spcPct val="0"/>
                </a:spcBef>
              </a:pPr>
              <a:t>140</a:t>
            </a:fld>
            <a:endParaRPr lang="en-US" altLang="en-US"/>
          </a:p>
        </p:txBody>
      </p:sp>
      <p:sp>
        <p:nvSpPr>
          <p:cNvPr id="309251" name="Rectangle 2">
            <a:extLst>
              <a:ext uri="{FF2B5EF4-FFF2-40B4-BE49-F238E27FC236}">
                <a16:creationId xmlns:a16="http://schemas.microsoft.com/office/drawing/2014/main" id="{B4E97D83-95EF-4988-8B53-FE1D6D56FB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9252" name="Rectangle 3">
            <a:extLst>
              <a:ext uri="{FF2B5EF4-FFF2-40B4-BE49-F238E27FC236}">
                <a16:creationId xmlns:a16="http://schemas.microsoft.com/office/drawing/2014/main" id="{EE3D4927-35D4-4E08-8042-339D474512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7">
            <a:extLst>
              <a:ext uri="{FF2B5EF4-FFF2-40B4-BE49-F238E27FC236}">
                <a16:creationId xmlns:a16="http://schemas.microsoft.com/office/drawing/2014/main" id="{0EDE7FC5-6493-4CD7-A87F-636D93E642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AB0C71-BC8D-4BA7-8A23-4A3B80440377}" type="slidenum">
              <a:rPr lang="en-US" altLang="en-US" smtClean="0"/>
              <a:pPr>
                <a:spcBef>
                  <a:spcPct val="0"/>
                </a:spcBef>
              </a:pPr>
              <a:t>141</a:t>
            </a:fld>
            <a:endParaRPr lang="en-US" altLang="en-US"/>
          </a:p>
        </p:txBody>
      </p:sp>
      <p:sp>
        <p:nvSpPr>
          <p:cNvPr id="312323" name="Rectangle 2">
            <a:extLst>
              <a:ext uri="{FF2B5EF4-FFF2-40B4-BE49-F238E27FC236}">
                <a16:creationId xmlns:a16="http://schemas.microsoft.com/office/drawing/2014/main" id="{20C85005-BB18-47CF-80A1-1DE2F4AFCF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2324" name="Rectangle 3">
            <a:extLst>
              <a:ext uri="{FF2B5EF4-FFF2-40B4-BE49-F238E27FC236}">
                <a16:creationId xmlns:a16="http://schemas.microsoft.com/office/drawing/2014/main" id="{CF057F15-C254-4EFE-9A41-717B804FA0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7">
            <a:extLst>
              <a:ext uri="{FF2B5EF4-FFF2-40B4-BE49-F238E27FC236}">
                <a16:creationId xmlns:a16="http://schemas.microsoft.com/office/drawing/2014/main" id="{1025CAC4-87C8-4938-B3A6-AFC8997817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6EBF7CA-2C51-49D0-82F2-03AE95641DB1}" type="slidenum">
              <a:rPr lang="en-US" altLang="en-US" smtClean="0"/>
              <a:pPr>
                <a:spcBef>
                  <a:spcPct val="0"/>
                </a:spcBef>
              </a:pPr>
              <a:t>142</a:t>
            </a:fld>
            <a:endParaRPr lang="en-US" altLang="en-US"/>
          </a:p>
        </p:txBody>
      </p:sp>
      <p:sp>
        <p:nvSpPr>
          <p:cNvPr id="314371" name="Rectangle 2">
            <a:extLst>
              <a:ext uri="{FF2B5EF4-FFF2-40B4-BE49-F238E27FC236}">
                <a16:creationId xmlns:a16="http://schemas.microsoft.com/office/drawing/2014/main" id="{E8D5BD52-2C36-42BE-84A7-0FA1A07562D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4372" name="Rectangle 3">
            <a:extLst>
              <a:ext uri="{FF2B5EF4-FFF2-40B4-BE49-F238E27FC236}">
                <a16:creationId xmlns:a16="http://schemas.microsoft.com/office/drawing/2014/main" id="{5D9E27B8-79F0-481A-B682-9589CF0937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7">
            <a:extLst>
              <a:ext uri="{FF2B5EF4-FFF2-40B4-BE49-F238E27FC236}">
                <a16:creationId xmlns:a16="http://schemas.microsoft.com/office/drawing/2014/main" id="{0062EC5A-98D8-4821-A20F-DE60218927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37737E-8E7D-495A-88EF-014601460216}" type="slidenum">
              <a:rPr lang="en-US" altLang="en-US" smtClean="0"/>
              <a:pPr>
                <a:spcBef>
                  <a:spcPct val="0"/>
                </a:spcBef>
              </a:pPr>
              <a:t>143</a:t>
            </a:fld>
            <a:endParaRPr lang="en-US" altLang="en-US"/>
          </a:p>
        </p:txBody>
      </p:sp>
      <p:sp>
        <p:nvSpPr>
          <p:cNvPr id="316419" name="Rectangle 2">
            <a:extLst>
              <a:ext uri="{FF2B5EF4-FFF2-40B4-BE49-F238E27FC236}">
                <a16:creationId xmlns:a16="http://schemas.microsoft.com/office/drawing/2014/main" id="{59B2E0FB-D8A5-456C-AA07-522D5D6E7A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6420" name="Rectangle 3">
            <a:extLst>
              <a:ext uri="{FF2B5EF4-FFF2-40B4-BE49-F238E27FC236}">
                <a16:creationId xmlns:a16="http://schemas.microsoft.com/office/drawing/2014/main" id="{E1500288-932C-4477-90B8-3C26CAEB7A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7">
            <a:extLst>
              <a:ext uri="{FF2B5EF4-FFF2-40B4-BE49-F238E27FC236}">
                <a16:creationId xmlns:a16="http://schemas.microsoft.com/office/drawing/2014/main" id="{6AA358BD-5A52-4041-8934-83EA99C817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F08F2CB-2FEF-4AA6-9061-298A4C7BFF20}" type="slidenum">
              <a:rPr lang="en-US" altLang="en-US" smtClean="0"/>
              <a:pPr>
                <a:spcBef>
                  <a:spcPct val="0"/>
                </a:spcBef>
              </a:pPr>
              <a:t>144</a:t>
            </a:fld>
            <a:endParaRPr lang="en-US" altLang="en-US"/>
          </a:p>
        </p:txBody>
      </p:sp>
      <p:sp>
        <p:nvSpPr>
          <p:cNvPr id="318467" name="Rectangle 2">
            <a:extLst>
              <a:ext uri="{FF2B5EF4-FFF2-40B4-BE49-F238E27FC236}">
                <a16:creationId xmlns:a16="http://schemas.microsoft.com/office/drawing/2014/main" id="{FC0CDAB5-D6BB-4E0A-A460-D967B7C56C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8468" name="Rectangle 3">
            <a:extLst>
              <a:ext uri="{FF2B5EF4-FFF2-40B4-BE49-F238E27FC236}">
                <a16:creationId xmlns:a16="http://schemas.microsoft.com/office/drawing/2014/main" id="{70BDCC8A-DBBA-439A-A3C4-D9BC3AAA01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Rectangle 7">
            <a:extLst>
              <a:ext uri="{FF2B5EF4-FFF2-40B4-BE49-F238E27FC236}">
                <a16:creationId xmlns:a16="http://schemas.microsoft.com/office/drawing/2014/main" id="{020CBF5B-4316-4E06-BECE-11AF14E171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0184C59-85F8-49D7-B467-CC686DAA4860}" type="slidenum">
              <a:rPr lang="en-US" altLang="en-US" smtClean="0"/>
              <a:pPr>
                <a:spcBef>
                  <a:spcPct val="0"/>
                </a:spcBef>
              </a:pPr>
              <a:t>145</a:t>
            </a:fld>
            <a:endParaRPr lang="en-US" altLang="en-US"/>
          </a:p>
        </p:txBody>
      </p:sp>
      <p:sp>
        <p:nvSpPr>
          <p:cNvPr id="320515" name="Rectangle 2">
            <a:extLst>
              <a:ext uri="{FF2B5EF4-FFF2-40B4-BE49-F238E27FC236}">
                <a16:creationId xmlns:a16="http://schemas.microsoft.com/office/drawing/2014/main" id="{B19BB23F-F97D-40FB-AE5F-2C333D0B16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0516" name="Rectangle 3">
            <a:extLst>
              <a:ext uri="{FF2B5EF4-FFF2-40B4-BE49-F238E27FC236}">
                <a16:creationId xmlns:a16="http://schemas.microsoft.com/office/drawing/2014/main" id="{390EF5FA-DC36-475C-BEA4-7B8C5C8756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7">
            <a:extLst>
              <a:ext uri="{FF2B5EF4-FFF2-40B4-BE49-F238E27FC236}">
                <a16:creationId xmlns:a16="http://schemas.microsoft.com/office/drawing/2014/main" id="{C7088BA0-71AF-4B57-AB76-F8017E4655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04B15CD-652C-4514-A3BE-B6248467AD3B}" type="slidenum">
              <a:rPr lang="en-US" altLang="en-US" smtClean="0"/>
              <a:pPr>
                <a:spcBef>
                  <a:spcPct val="0"/>
                </a:spcBef>
              </a:pPr>
              <a:t>146</a:t>
            </a:fld>
            <a:endParaRPr lang="en-US" altLang="en-US"/>
          </a:p>
        </p:txBody>
      </p:sp>
      <p:sp>
        <p:nvSpPr>
          <p:cNvPr id="323587" name="Rectangle 2">
            <a:extLst>
              <a:ext uri="{FF2B5EF4-FFF2-40B4-BE49-F238E27FC236}">
                <a16:creationId xmlns:a16="http://schemas.microsoft.com/office/drawing/2014/main" id="{8504D790-4E38-411A-B45A-3B6A126ED7A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3588" name="Rectangle 3">
            <a:extLst>
              <a:ext uri="{FF2B5EF4-FFF2-40B4-BE49-F238E27FC236}">
                <a16:creationId xmlns:a16="http://schemas.microsoft.com/office/drawing/2014/main" id="{C3747081-63FA-4B73-BFF3-A40A1EB552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7">
            <a:extLst>
              <a:ext uri="{FF2B5EF4-FFF2-40B4-BE49-F238E27FC236}">
                <a16:creationId xmlns:a16="http://schemas.microsoft.com/office/drawing/2014/main" id="{F69E1B32-F73F-4E7C-95DB-46603DD872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DF3859F-86EB-4BCC-86D7-96BB44900353}" type="slidenum">
              <a:rPr lang="en-US" altLang="en-US" smtClean="0"/>
              <a:pPr>
                <a:spcBef>
                  <a:spcPct val="0"/>
                </a:spcBef>
              </a:pPr>
              <a:t>147</a:t>
            </a:fld>
            <a:endParaRPr lang="en-US" altLang="en-US"/>
          </a:p>
        </p:txBody>
      </p:sp>
      <p:sp>
        <p:nvSpPr>
          <p:cNvPr id="325635" name="Rectangle 2">
            <a:extLst>
              <a:ext uri="{FF2B5EF4-FFF2-40B4-BE49-F238E27FC236}">
                <a16:creationId xmlns:a16="http://schemas.microsoft.com/office/drawing/2014/main" id="{FFAA2CB7-7DAD-4A93-86B9-152BAF5353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5636" name="Rectangle 3">
            <a:extLst>
              <a:ext uri="{FF2B5EF4-FFF2-40B4-BE49-F238E27FC236}">
                <a16:creationId xmlns:a16="http://schemas.microsoft.com/office/drawing/2014/main" id="{B6928D15-6E60-4D0F-BC3A-0911373D10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7">
            <a:extLst>
              <a:ext uri="{FF2B5EF4-FFF2-40B4-BE49-F238E27FC236}">
                <a16:creationId xmlns:a16="http://schemas.microsoft.com/office/drawing/2014/main" id="{585EF8D1-258C-48BB-AE0F-AC45B150F1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26B11D-1B52-446A-B1AD-0C4480BF982F}" type="slidenum">
              <a:rPr lang="en-US" altLang="en-US" smtClean="0"/>
              <a:pPr>
                <a:spcBef>
                  <a:spcPct val="0"/>
                </a:spcBef>
              </a:pPr>
              <a:t>148</a:t>
            </a:fld>
            <a:endParaRPr lang="en-US" altLang="en-US"/>
          </a:p>
        </p:txBody>
      </p:sp>
      <p:sp>
        <p:nvSpPr>
          <p:cNvPr id="327683" name="Rectangle 2">
            <a:extLst>
              <a:ext uri="{FF2B5EF4-FFF2-40B4-BE49-F238E27FC236}">
                <a16:creationId xmlns:a16="http://schemas.microsoft.com/office/drawing/2014/main" id="{5B2A39DA-3773-4F16-AD13-80275F00798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684" name="Rectangle 3">
            <a:extLst>
              <a:ext uri="{FF2B5EF4-FFF2-40B4-BE49-F238E27FC236}">
                <a16:creationId xmlns:a16="http://schemas.microsoft.com/office/drawing/2014/main" id="{18B9775E-DBD8-4F3E-AC6F-AD4A73B619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7">
            <a:extLst>
              <a:ext uri="{FF2B5EF4-FFF2-40B4-BE49-F238E27FC236}">
                <a16:creationId xmlns:a16="http://schemas.microsoft.com/office/drawing/2014/main" id="{40066504-6B95-4EA0-91D3-968D30E665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E7AD6D-71A1-4DE1-87C9-4E22AA540580}" type="slidenum">
              <a:rPr lang="en-US" altLang="en-US" smtClean="0"/>
              <a:pPr>
                <a:spcBef>
                  <a:spcPct val="0"/>
                </a:spcBef>
              </a:pPr>
              <a:t>149</a:t>
            </a:fld>
            <a:endParaRPr lang="en-US" altLang="en-US"/>
          </a:p>
        </p:txBody>
      </p:sp>
      <p:sp>
        <p:nvSpPr>
          <p:cNvPr id="329731" name="Rectangle 2">
            <a:extLst>
              <a:ext uri="{FF2B5EF4-FFF2-40B4-BE49-F238E27FC236}">
                <a16:creationId xmlns:a16="http://schemas.microsoft.com/office/drawing/2014/main" id="{3287F20D-4D3E-4EAF-AE41-74E5E2AF2C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9732" name="Rectangle 3">
            <a:extLst>
              <a:ext uri="{FF2B5EF4-FFF2-40B4-BE49-F238E27FC236}">
                <a16:creationId xmlns:a16="http://schemas.microsoft.com/office/drawing/2014/main" id="{C41608DC-34DD-4644-B67B-00119CBFBA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3E90267D-78E9-4589-A1E3-513DD4A70A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C7EA2A-27CC-410B-A171-3FC1E7DC5932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CD31FE36-ED8D-4F1D-94DF-B4890A93B9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B14867E9-A6B8-4C01-98AC-4F980A9917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7">
            <a:extLst>
              <a:ext uri="{FF2B5EF4-FFF2-40B4-BE49-F238E27FC236}">
                <a16:creationId xmlns:a16="http://schemas.microsoft.com/office/drawing/2014/main" id="{343957A0-D037-4759-88D9-E0F6D85B0A7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7AE964-986B-4AA1-A00D-2F780C1429A2}" type="slidenum">
              <a:rPr lang="en-US" altLang="en-US" smtClean="0"/>
              <a:pPr>
                <a:spcBef>
                  <a:spcPct val="0"/>
                </a:spcBef>
              </a:pPr>
              <a:t>150</a:t>
            </a:fld>
            <a:endParaRPr lang="en-US" altLang="en-US"/>
          </a:p>
        </p:txBody>
      </p:sp>
      <p:sp>
        <p:nvSpPr>
          <p:cNvPr id="332803" name="Rectangle 2">
            <a:extLst>
              <a:ext uri="{FF2B5EF4-FFF2-40B4-BE49-F238E27FC236}">
                <a16:creationId xmlns:a16="http://schemas.microsoft.com/office/drawing/2014/main" id="{D3C358D6-C447-4B40-A4BD-13EA1EFA23B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2804" name="Rectangle 3">
            <a:extLst>
              <a:ext uri="{FF2B5EF4-FFF2-40B4-BE49-F238E27FC236}">
                <a16:creationId xmlns:a16="http://schemas.microsoft.com/office/drawing/2014/main" id="{98E4AF8B-048E-42AA-AFDB-DBB2D94C14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7">
            <a:extLst>
              <a:ext uri="{FF2B5EF4-FFF2-40B4-BE49-F238E27FC236}">
                <a16:creationId xmlns:a16="http://schemas.microsoft.com/office/drawing/2014/main" id="{AB0418BB-A3A0-4C58-A4B5-E421111A397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BD3A65-407D-456B-89F5-7C4D1403FB44}" type="slidenum">
              <a:rPr lang="en-US" altLang="en-US" smtClean="0"/>
              <a:pPr>
                <a:spcBef>
                  <a:spcPct val="0"/>
                </a:spcBef>
              </a:pPr>
              <a:t>151</a:t>
            </a:fld>
            <a:endParaRPr lang="en-US" altLang="en-US"/>
          </a:p>
        </p:txBody>
      </p:sp>
      <p:sp>
        <p:nvSpPr>
          <p:cNvPr id="334851" name="Rectangle 2">
            <a:extLst>
              <a:ext uri="{FF2B5EF4-FFF2-40B4-BE49-F238E27FC236}">
                <a16:creationId xmlns:a16="http://schemas.microsoft.com/office/drawing/2014/main" id="{4566E41E-4167-45FA-B42E-1CF104D0BF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4852" name="Rectangle 3">
            <a:extLst>
              <a:ext uri="{FF2B5EF4-FFF2-40B4-BE49-F238E27FC236}">
                <a16:creationId xmlns:a16="http://schemas.microsoft.com/office/drawing/2014/main" id="{BEFE0ABF-9511-4667-B06E-9C7DEE2F0B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7">
            <a:extLst>
              <a:ext uri="{FF2B5EF4-FFF2-40B4-BE49-F238E27FC236}">
                <a16:creationId xmlns:a16="http://schemas.microsoft.com/office/drawing/2014/main" id="{D2BF4A17-2CDA-49CD-9522-0292C29121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10C5F4-D58B-418E-A721-BDACF1276403}" type="slidenum">
              <a:rPr lang="en-US" altLang="en-US" smtClean="0"/>
              <a:pPr>
                <a:spcBef>
                  <a:spcPct val="0"/>
                </a:spcBef>
              </a:pPr>
              <a:t>152</a:t>
            </a:fld>
            <a:endParaRPr lang="en-US" altLang="en-US"/>
          </a:p>
        </p:txBody>
      </p:sp>
      <p:sp>
        <p:nvSpPr>
          <p:cNvPr id="336899" name="Rectangle 2">
            <a:extLst>
              <a:ext uri="{FF2B5EF4-FFF2-40B4-BE49-F238E27FC236}">
                <a16:creationId xmlns:a16="http://schemas.microsoft.com/office/drawing/2014/main" id="{517F0001-BF4B-4382-9B05-EA680D713F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6900" name="Rectangle 3">
            <a:extLst>
              <a:ext uri="{FF2B5EF4-FFF2-40B4-BE49-F238E27FC236}">
                <a16:creationId xmlns:a16="http://schemas.microsoft.com/office/drawing/2014/main" id="{A83DA52D-4224-4368-B906-52A85E3642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7">
            <a:extLst>
              <a:ext uri="{FF2B5EF4-FFF2-40B4-BE49-F238E27FC236}">
                <a16:creationId xmlns:a16="http://schemas.microsoft.com/office/drawing/2014/main" id="{AEC18798-35CA-4D63-B511-CEA85DC945C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D13EAC0-5D85-4AB9-BF28-F2EAF4A9B5F0}" type="slidenum">
              <a:rPr lang="en-US" altLang="en-US" smtClean="0"/>
              <a:pPr>
                <a:spcBef>
                  <a:spcPct val="0"/>
                </a:spcBef>
              </a:pPr>
              <a:t>153</a:t>
            </a:fld>
            <a:endParaRPr lang="en-US" altLang="en-US"/>
          </a:p>
        </p:txBody>
      </p:sp>
      <p:sp>
        <p:nvSpPr>
          <p:cNvPr id="338947" name="Rectangle 2">
            <a:extLst>
              <a:ext uri="{FF2B5EF4-FFF2-40B4-BE49-F238E27FC236}">
                <a16:creationId xmlns:a16="http://schemas.microsoft.com/office/drawing/2014/main" id="{90AC7404-1FE7-4DFD-B95D-C6998EB67C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8948" name="Rectangle 3">
            <a:extLst>
              <a:ext uri="{FF2B5EF4-FFF2-40B4-BE49-F238E27FC236}">
                <a16:creationId xmlns:a16="http://schemas.microsoft.com/office/drawing/2014/main" id="{798A3992-4809-46F3-8C2F-72839FE71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7">
            <a:extLst>
              <a:ext uri="{FF2B5EF4-FFF2-40B4-BE49-F238E27FC236}">
                <a16:creationId xmlns:a16="http://schemas.microsoft.com/office/drawing/2014/main" id="{3F4408FC-A1EB-4515-9313-7BE40EB6F2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D7BC290-A6FF-4F1F-AEB4-F89659FA9C41}" type="slidenum">
              <a:rPr lang="en-US" altLang="en-US" smtClean="0"/>
              <a:pPr>
                <a:spcBef>
                  <a:spcPct val="0"/>
                </a:spcBef>
              </a:pPr>
              <a:t>154</a:t>
            </a:fld>
            <a:endParaRPr lang="en-US" altLang="en-US"/>
          </a:p>
        </p:txBody>
      </p:sp>
      <p:sp>
        <p:nvSpPr>
          <p:cNvPr id="340995" name="Rectangle 2">
            <a:extLst>
              <a:ext uri="{FF2B5EF4-FFF2-40B4-BE49-F238E27FC236}">
                <a16:creationId xmlns:a16="http://schemas.microsoft.com/office/drawing/2014/main" id="{D01A02D6-141C-4A80-AC14-998024F3DA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0996" name="Rectangle 3">
            <a:extLst>
              <a:ext uri="{FF2B5EF4-FFF2-40B4-BE49-F238E27FC236}">
                <a16:creationId xmlns:a16="http://schemas.microsoft.com/office/drawing/2014/main" id="{E98E3605-E82B-458D-9EEE-55ACD08313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7">
            <a:extLst>
              <a:ext uri="{FF2B5EF4-FFF2-40B4-BE49-F238E27FC236}">
                <a16:creationId xmlns:a16="http://schemas.microsoft.com/office/drawing/2014/main" id="{3DD7C6BA-4934-4E2A-9ECA-1F95F228DE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485E799-FF5A-4349-9525-6EE2F02DF42A}" type="slidenum">
              <a:rPr lang="en-US" altLang="en-US" smtClean="0"/>
              <a:pPr>
                <a:spcBef>
                  <a:spcPct val="0"/>
                </a:spcBef>
              </a:pPr>
              <a:t>155</a:t>
            </a:fld>
            <a:endParaRPr lang="en-US" altLang="en-US"/>
          </a:p>
        </p:txBody>
      </p:sp>
      <p:sp>
        <p:nvSpPr>
          <p:cNvPr id="343043" name="Rectangle 2">
            <a:extLst>
              <a:ext uri="{FF2B5EF4-FFF2-40B4-BE49-F238E27FC236}">
                <a16:creationId xmlns:a16="http://schemas.microsoft.com/office/drawing/2014/main" id="{0D078AC9-35E3-421B-97A2-AC76465A2D8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3044" name="Rectangle 3">
            <a:extLst>
              <a:ext uri="{FF2B5EF4-FFF2-40B4-BE49-F238E27FC236}">
                <a16:creationId xmlns:a16="http://schemas.microsoft.com/office/drawing/2014/main" id="{CF9A5843-F27E-47B8-B57F-1D08C9484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7">
            <a:extLst>
              <a:ext uri="{FF2B5EF4-FFF2-40B4-BE49-F238E27FC236}">
                <a16:creationId xmlns:a16="http://schemas.microsoft.com/office/drawing/2014/main" id="{22BF2B74-31B1-47E4-A5E3-4CB78E81CC3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9DF860-B003-4C7E-8FA1-1D2B6D80D336}" type="slidenum">
              <a:rPr lang="en-US" altLang="en-US" smtClean="0"/>
              <a:pPr>
                <a:spcBef>
                  <a:spcPct val="0"/>
                </a:spcBef>
              </a:pPr>
              <a:t>156</a:t>
            </a:fld>
            <a:endParaRPr lang="en-US" altLang="en-US"/>
          </a:p>
        </p:txBody>
      </p:sp>
      <p:sp>
        <p:nvSpPr>
          <p:cNvPr id="345091" name="Rectangle 2">
            <a:extLst>
              <a:ext uri="{FF2B5EF4-FFF2-40B4-BE49-F238E27FC236}">
                <a16:creationId xmlns:a16="http://schemas.microsoft.com/office/drawing/2014/main" id="{2C5F8798-99A6-4320-9293-665618A5A43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5092" name="Rectangle 3">
            <a:extLst>
              <a:ext uri="{FF2B5EF4-FFF2-40B4-BE49-F238E27FC236}">
                <a16:creationId xmlns:a16="http://schemas.microsoft.com/office/drawing/2014/main" id="{080B0679-E1DB-4EDF-8D60-043F554F98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F211D6FA-B648-4645-843F-5C7E6D9E0F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831A42-9715-477D-9B16-5BD3F134F043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DAB9FC01-3721-4AB2-97FC-6CEF1CD1232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B5B3857D-4D5D-464B-B204-F578F4BFE6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>
            <a:extLst>
              <a:ext uri="{FF2B5EF4-FFF2-40B4-BE49-F238E27FC236}">
                <a16:creationId xmlns:a16="http://schemas.microsoft.com/office/drawing/2014/main" id="{3A9C26E6-945C-4116-8198-713B254226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4500863-3D69-4A2C-B1DD-6BADD59C772C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36867" name="Rectangle 2">
            <a:extLst>
              <a:ext uri="{FF2B5EF4-FFF2-40B4-BE49-F238E27FC236}">
                <a16:creationId xmlns:a16="http://schemas.microsoft.com/office/drawing/2014/main" id="{8A8D4A2A-3C6A-4453-BBAB-2ECA88252B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6E99B459-87B5-4614-82B7-9D0427F3F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1B9F9D8C-867E-4E3A-A8C6-5C4D4B5269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35D89E-2EE6-4426-B167-9186E3CA5FAE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E91BA5FB-4BCC-46BB-A5EB-67DE6E7931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CF80FEDD-E545-43DB-8FC2-DAEE1E1245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2D87BD0F-7FF6-4AB0-A650-A48C82740E3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71EB9F3-0AE4-4883-8EEE-F7C3F419B31B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DAAAC3BF-DCE8-4B94-BA41-F2A39DAB392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D92E481C-DBEC-478A-927D-42B581FE88A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82831F01-3386-4403-A68D-3C3533005E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EE7B7B-4E1C-4D80-B793-329F4E78417D}" type="slidenum">
              <a:rPr lang="en-US" altLang="en-US" smtClean="0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4AD4890A-DF84-4737-841A-B128857878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9B7CAFD7-6E8F-4153-92CE-B5A4E05220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A24A0365-7574-4856-B064-3F2230C8E9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E95D3F7-8C73-4C57-A30F-5CB17D6A37BA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91DCBA42-B421-407D-8A71-B08C692230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21C6FE60-64A8-47EC-A514-DC35A7EB95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BD8987EC-8704-4BAC-AB4C-5C4C9A020E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17D1BC3-77F7-4FFD-AC21-D631959728A4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BB284922-1230-4653-8C21-473C6ACD32A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EA2E1361-EF7D-41B8-80DD-A9C80EA0D2E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2F81DB6F-4B1F-4346-8DCA-966401D32C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506247-E53B-4058-987A-0D7E40BB6AC7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2B0B8993-2DCC-4187-A052-271233894AE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68F81171-ADCB-409B-A376-4F25305BD1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4D0EFB43-049A-4FAA-AE32-8F0F248E5C9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A9F20F9-3168-42DA-9E61-1BCCA9BB608F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1D043ECE-4564-4DC5-8438-657EE96AFC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12D8483E-2957-49F9-9652-8D394984D8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B35FBC07-56CB-4464-9626-51127B9209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3A0C3C-5013-4FFE-B432-827BF6C0692C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79A69DB4-8245-454B-BA3A-E9E16FEBFB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5AC1ED76-0651-46BA-ACC3-5874014F95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A59D643A-18FC-4891-83BE-7E937689EA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343FE86-CC2F-44F3-8E7B-7A6DA3863DA9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32D1D5AA-4844-4732-AB1C-4CF29C2BC51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8BBD4320-0C16-460D-BB30-69B27B438E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166B87E9-609A-482E-AF02-9DA3F8003DC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ABA5B87-818F-42DA-8D5F-15051D79DC8C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C0034AF3-FE58-4532-A755-ACB73D7F7D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DB8925FF-97F4-47BA-B97A-6D5C3A74CF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0DDCF96-C7A4-45B0-B1E6-89ADD47350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6AC6AB6-5D91-4313-ACF3-98136675E4CB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2F4F436F-8B52-4813-91AC-302A880A6B5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A9D7D9F6-7436-4269-A220-864ADA12A0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C03952BA-0B38-4B57-BB14-BCCB9A944E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8C60F6-EFC0-4DAE-B9B5-D9032A9558AF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0E114DE4-96FB-48BD-8CBE-92E476BB330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088516F5-6AF4-482F-B44B-34479F70BB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>
            <a:extLst>
              <a:ext uri="{FF2B5EF4-FFF2-40B4-BE49-F238E27FC236}">
                <a16:creationId xmlns:a16="http://schemas.microsoft.com/office/drawing/2014/main" id="{7D35B27C-7222-4725-80AA-C802592017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FB98C82-7F83-4E72-9114-6A50B915AC6B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64515" name="Rectangle 2">
            <a:extLst>
              <a:ext uri="{FF2B5EF4-FFF2-40B4-BE49-F238E27FC236}">
                <a16:creationId xmlns:a16="http://schemas.microsoft.com/office/drawing/2014/main" id="{A331F350-2227-445D-A51B-17BB3300257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>
            <a:extLst>
              <a:ext uri="{FF2B5EF4-FFF2-40B4-BE49-F238E27FC236}">
                <a16:creationId xmlns:a16="http://schemas.microsoft.com/office/drawing/2014/main" id="{8448FB1B-641F-42CB-A3FF-75BE45CB96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163CB736-615F-4D8F-994D-D91EA4B186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554BEA-B877-4AF8-A105-3D05CC6FDE21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8C8B607F-DCBB-472C-8A72-F8FE4CF9D4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8E995A78-8603-463E-A8BB-AD1A816C3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>
            <a:extLst>
              <a:ext uri="{FF2B5EF4-FFF2-40B4-BE49-F238E27FC236}">
                <a16:creationId xmlns:a16="http://schemas.microsoft.com/office/drawing/2014/main" id="{90CC4695-4B7B-4598-B125-38C8DB2483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2085E8-0C08-4798-8611-6DC33240DD68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66563" name="Rectangle 2">
            <a:extLst>
              <a:ext uri="{FF2B5EF4-FFF2-40B4-BE49-F238E27FC236}">
                <a16:creationId xmlns:a16="http://schemas.microsoft.com/office/drawing/2014/main" id="{F4426251-BFD1-4377-A514-8F306EBAED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>
            <a:extLst>
              <a:ext uri="{FF2B5EF4-FFF2-40B4-BE49-F238E27FC236}">
                <a16:creationId xmlns:a16="http://schemas.microsoft.com/office/drawing/2014/main" id="{A67B0DCC-24AD-4526-A5D9-9CBEBCD420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>
            <a:extLst>
              <a:ext uri="{FF2B5EF4-FFF2-40B4-BE49-F238E27FC236}">
                <a16:creationId xmlns:a16="http://schemas.microsoft.com/office/drawing/2014/main" id="{FA4EBE2A-1BE0-4023-AE94-2941CE5AD9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61E632-146E-41F9-868E-26D7AC012AF6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68611" name="Rectangle 2">
            <a:extLst>
              <a:ext uri="{FF2B5EF4-FFF2-40B4-BE49-F238E27FC236}">
                <a16:creationId xmlns:a16="http://schemas.microsoft.com/office/drawing/2014/main" id="{D5CFA262-9A85-4F59-A392-3E0E3344205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>
            <a:extLst>
              <a:ext uri="{FF2B5EF4-FFF2-40B4-BE49-F238E27FC236}">
                <a16:creationId xmlns:a16="http://schemas.microsoft.com/office/drawing/2014/main" id="{A3AE56A8-D8F6-4AF2-A4C0-132B1DEF37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E43A7866-6E37-4D29-8549-33C2B953B2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DC27365-E9C6-462C-A6A2-3989AEA7D364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AAD27583-94EB-411A-A7F6-86005FC1E6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0B6E2FE-1043-4DC3-B3DF-D4B5BFBD1A7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2A982D85-FD7C-430B-A5B7-A0293E9E08F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3364771-0DE6-428C-B9CC-99A9E87B7615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28367820-7DD5-4CC9-83CE-D4E25B68BE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74D9590C-FBA0-40E3-B094-3A187CB98C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C9C4386D-5585-4287-9893-26D36386B0A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688353B-B86E-48D9-AAF4-02885846E144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B81A4CEF-0C05-4726-8FD4-E3A85B54D4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18A501AD-F230-4B78-BFB0-64DB31C09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>
            <a:extLst>
              <a:ext uri="{FF2B5EF4-FFF2-40B4-BE49-F238E27FC236}">
                <a16:creationId xmlns:a16="http://schemas.microsoft.com/office/drawing/2014/main" id="{5C841982-8E0E-44F5-85FA-AF46BAB193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DA8AC9-1222-409F-8223-683172590AA9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78851" name="Rectangle 2">
            <a:extLst>
              <a:ext uri="{FF2B5EF4-FFF2-40B4-BE49-F238E27FC236}">
                <a16:creationId xmlns:a16="http://schemas.microsoft.com/office/drawing/2014/main" id="{A7C33F7A-8711-4022-94C6-B1476991E37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>
            <a:extLst>
              <a:ext uri="{FF2B5EF4-FFF2-40B4-BE49-F238E27FC236}">
                <a16:creationId xmlns:a16="http://schemas.microsoft.com/office/drawing/2014/main" id="{E2B7DD3B-3BAA-4D01-93D7-180A4F44EAB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EF29BB29-1FAC-47CB-A068-4B43604A8A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0E318F-9162-4B3C-B585-719C43975ED0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8E4DA28B-B189-4E90-AB95-AA31D28EED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1FDCA187-66A2-4702-A5BA-2E8082828D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D392CD97-13DF-414F-8877-7587BB9BE2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154F4E-9D07-4951-84C4-229F9729BE46}" type="slidenum">
              <a:rPr lang="en-US" altLang="en-US" smtClean="0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62B79E19-700B-4449-9572-F47BAC9A71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AB963CE8-4197-408C-94BA-C7C6FB1D86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>
            <a:extLst>
              <a:ext uri="{FF2B5EF4-FFF2-40B4-BE49-F238E27FC236}">
                <a16:creationId xmlns:a16="http://schemas.microsoft.com/office/drawing/2014/main" id="{32F91020-12D8-459A-90B1-2ACE610590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78C0B5D-C8C2-410F-9348-CD2ABAC1FB2F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84995" name="Rectangle 2">
            <a:extLst>
              <a:ext uri="{FF2B5EF4-FFF2-40B4-BE49-F238E27FC236}">
                <a16:creationId xmlns:a16="http://schemas.microsoft.com/office/drawing/2014/main" id="{6DB83405-F435-4360-BCD3-93E421A1CB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>
            <a:extLst>
              <a:ext uri="{FF2B5EF4-FFF2-40B4-BE49-F238E27FC236}">
                <a16:creationId xmlns:a16="http://schemas.microsoft.com/office/drawing/2014/main" id="{56C87FE9-DB6C-470E-AD88-1077ECAD93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AE97E92-A5C8-4CB2-BC3C-C9631222E0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F0A5BDB-8ABC-4E59-9312-D4837CF4CD08}" type="slidenum">
              <a:rPr lang="en-US" altLang="en-US" smtClean="0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8D32B076-75F0-437B-AAFF-06E48B4FB5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6A478A68-EE8A-4020-9C24-607BEC1D5F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D4E9CED1-B4A6-4057-9C96-CAB94D3202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463D0E-ED27-4163-B002-C4C72655F087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7F50336-9379-4858-AFF5-541E77F890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0D4FFBC7-EB39-4B5A-B357-8FFCA3AB31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>
            <a:extLst>
              <a:ext uri="{FF2B5EF4-FFF2-40B4-BE49-F238E27FC236}">
                <a16:creationId xmlns:a16="http://schemas.microsoft.com/office/drawing/2014/main" id="{C4F62E51-3C78-4DB7-8EBA-BFCFC95079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4142FB-F6D8-4347-99F1-DC135D096BF6}" type="slidenum">
              <a:rPr lang="en-US" altLang="en-US" smtClean="0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89091" name="Rectangle 2">
            <a:extLst>
              <a:ext uri="{FF2B5EF4-FFF2-40B4-BE49-F238E27FC236}">
                <a16:creationId xmlns:a16="http://schemas.microsoft.com/office/drawing/2014/main" id="{E4C3621A-7B0D-4E34-81A8-0F231850A9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>
            <a:extLst>
              <a:ext uri="{FF2B5EF4-FFF2-40B4-BE49-F238E27FC236}">
                <a16:creationId xmlns:a16="http://schemas.microsoft.com/office/drawing/2014/main" id="{756BDF25-8C68-481B-92BF-3CB00552EA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7">
            <a:extLst>
              <a:ext uri="{FF2B5EF4-FFF2-40B4-BE49-F238E27FC236}">
                <a16:creationId xmlns:a16="http://schemas.microsoft.com/office/drawing/2014/main" id="{D8AAFAC9-485E-4AB6-85BD-06B4178F23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37AE9-26C0-478F-9B08-4C036102BEC1}" type="slidenum">
              <a:rPr lang="en-US" altLang="en-US" smtClean="0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92163" name="Rectangle 2">
            <a:extLst>
              <a:ext uri="{FF2B5EF4-FFF2-40B4-BE49-F238E27FC236}">
                <a16:creationId xmlns:a16="http://schemas.microsoft.com/office/drawing/2014/main" id="{3A50084A-CC7E-4E6C-918B-660012B462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>
            <a:extLst>
              <a:ext uri="{FF2B5EF4-FFF2-40B4-BE49-F238E27FC236}">
                <a16:creationId xmlns:a16="http://schemas.microsoft.com/office/drawing/2014/main" id="{598038A0-43D4-4F90-A7BC-748F93AD15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>
            <a:extLst>
              <a:ext uri="{FF2B5EF4-FFF2-40B4-BE49-F238E27FC236}">
                <a16:creationId xmlns:a16="http://schemas.microsoft.com/office/drawing/2014/main" id="{5E2ADBEE-1BD6-4164-8E11-8EA2BB0E26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D36700A-6BB0-4BAE-9055-701889E2CD38}" type="slidenum">
              <a:rPr lang="en-US" altLang="en-US" smtClean="0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94211" name="Rectangle 2">
            <a:extLst>
              <a:ext uri="{FF2B5EF4-FFF2-40B4-BE49-F238E27FC236}">
                <a16:creationId xmlns:a16="http://schemas.microsoft.com/office/drawing/2014/main" id="{147CBAAA-C440-4334-B880-45A4E4B4ED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4212" name="Rectangle 3">
            <a:extLst>
              <a:ext uri="{FF2B5EF4-FFF2-40B4-BE49-F238E27FC236}">
                <a16:creationId xmlns:a16="http://schemas.microsoft.com/office/drawing/2014/main" id="{3B808397-8A27-41F3-881E-A473C56F58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7">
            <a:extLst>
              <a:ext uri="{FF2B5EF4-FFF2-40B4-BE49-F238E27FC236}">
                <a16:creationId xmlns:a16="http://schemas.microsoft.com/office/drawing/2014/main" id="{47DCD2D2-7667-48EA-BCFC-B243D66EF6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7E25C00-ABE3-4667-90FE-CBC205626F97}" type="slidenum">
              <a:rPr lang="en-US" altLang="en-US" smtClean="0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96259" name="Rectangle 2">
            <a:extLst>
              <a:ext uri="{FF2B5EF4-FFF2-40B4-BE49-F238E27FC236}">
                <a16:creationId xmlns:a16="http://schemas.microsoft.com/office/drawing/2014/main" id="{294AD878-C16A-4AEE-BA73-BBBD8EFEF5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>
            <a:extLst>
              <a:ext uri="{FF2B5EF4-FFF2-40B4-BE49-F238E27FC236}">
                <a16:creationId xmlns:a16="http://schemas.microsoft.com/office/drawing/2014/main" id="{CE2B9930-28A1-4D4E-8FA5-E504BFAD46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7">
            <a:extLst>
              <a:ext uri="{FF2B5EF4-FFF2-40B4-BE49-F238E27FC236}">
                <a16:creationId xmlns:a16="http://schemas.microsoft.com/office/drawing/2014/main" id="{D01099C4-64AC-4DC8-9D82-EC76E75509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377958-BD71-405F-815B-E589A4519ACC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98307" name="Rectangle 2">
            <a:extLst>
              <a:ext uri="{FF2B5EF4-FFF2-40B4-BE49-F238E27FC236}">
                <a16:creationId xmlns:a16="http://schemas.microsoft.com/office/drawing/2014/main" id="{C3CE4E19-7B20-4826-9FDC-001916808C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8308" name="Rectangle 3">
            <a:extLst>
              <a:ext uri="{FF2B5EF4-FFF2-40B4-BE49-F238E27FC236}">
                <a16:creationId xmlns:a16="http://schemas.microsoft.com/office/drawing/2014/main" id="{44C995B5-3FF5-451B-A6D3-17801F2CF9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7">
            <a:extLst>
              <a:ext uri="{FF2B5EF4-FFF2-40B4-BE49-F238E27FC236}">
                <a16:creationId xmlns:a16="http://schemas.microsoft.com/office/drawing/2014/main" id="{0F7BCA75-847D-46AC-8419-F8F631A530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258DA76-8337-435D-A1E2-2FDA6B6089E3}" type="slidenum">
              <a:rPr lang="en-US" altLang="en-US" smtClean="0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100355" name="Rectangle 2">
            <a:extLst>
              <a:ext uri="{FF2B5EF4-FFF2-40B4-BE49-F238E27FC236}">
                <a16:creationId xmlns:a16="http://schemas.microsoft.com/office/drawing/2014/main" id="{4B0BAAD6-883A-4566-BAE3-85271CCDD4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0356" name="Rectangle 3">
            <a:extLst>
              <a:ext uri="{FF2B5EF4-FFF2-40B4-BE49-F238E27FC236}">
                <a16:creationId xmlns:a16="http://schemas.microsoft.com/office/drawing/2014/main" id="{7FA829DF-CF6C-4646-9830-889C89D6C2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7">
            <a:extLst>
              <a:ext uri="{FF2B5EF4-FFF2-40B4-BE49-F238E27FC236}">
                <a16:creationId xmlns:a16="http://schemas.microsoft.com/office/drawing/2014/main" id="{342F3FCF-6B76-4D4A-81F6-0FCC08C31B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35DF190-C7C4-4726-98A2-DCA74E399252}" type="slidenum">
              <a:rPr lang="en-US" altLang="en-US" smtClean="0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102403" name="Rectangle 2">
            <a:extLst>
              <a:ext uri="{FF2B5EF4-FFF2-40B4-BE49-F238E27FC236}">
                <a16:creationId xmlns:a16="http://schemas.microsoft.com/office/drawing/2014/main" id="{601197F3-C0EC-440E-9392-2B4EEEE825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04" name="Rectangle 3">
            <a:extLst>
              <a:ext uri="{FF2B5EF4-FFF2-40B4-BE49-F238E27FC236}">
                <a16:creationId xmlns:a16="http://schemas.microsoft.com/office/drawing/2014/main" id="{83209A43-8587-48C1-A30E-548FE2398B6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>
            <a:extLst>
              <a:ext uri="{FF2B5EF4-FFF2-40B4-BE49-F238E27FC236}">
                <a16:creationId xmlns:a16="http://schemas.microsoft.com/office/drawing/2014/main" id="{430DC4ED-A6FC-4957-8A08-12FF76DB29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EA3AD7-AA04-4C35-A59C-5EB3D6E8B3C8}" type="slidenum">
              <a:rPr lang="en-US" altLang="en-US" smtClean="0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105475" name="Rectangle 2">
            <a:extLst>
              <a:ext uri="{FF2B5EF4-FFF2-40B4-BE49-F238E27FC236}">
                <a16:creationId xmlns:a16="http://schemas.microsoft.com/office/drawing/2014/main" id="{772AB59F-7E08-48A7-93DC-8EFEADC9434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5476" name="Rectangle 3">
            <a:extLst>
              <a:ext uri="{FF2B5EF4-FFF2-40B4-BE49-F238E27FC236}">
                <a16:creationId xmlns:a16="http://schemas.microsoft.com/office/drawing/2014/main" id="{D105CB29-6400-437E-8052-AC361D93D8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7">
            <a:extLst>
              <a:ext uri="{FF2B5EF4-FFF2-40B4-BE49-F238E27FC236}">
                <a16:creationId xmlns:a16="http://schemas.microsoft.com/office/drawing/2014/main" id="{85420BCB-FFD0-42CD-8417-27886F9D5A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645417-FA03-4465-8B88-313AFCC0E505}" type="slidenum">
              <a:rPr lang="en-US" altLang="en-US" smtClean="0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107523" name="Rectangle 2">
            <a:extLst>
              <a:ext uri="{FF2B5EF4-FFF2-40B4-BE49-F238E27FC236}">
                <a16:creationId xmlns:a16="http://schemas.microsoft.com/office/drawing/2014/main" id="{A0DBA066-8E1C-4539-832F-8CF5C0750F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7524" name="Rectangle 3">
            <a:extLst>
              <a:ext uri="{FF2B5EF4-FFF2-40B4-BE49-F238E27FC236}">
                <a16:creationId xmlns:a16="http://schemas.microsoft.com/office/drawing/2014/main" id="{451B01D7-FCA4-43FB-A8DA-7C9C5E9DEC1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7">
            <a:extLst>
              <a:ext uri="{FF2B5EF4-FFF2-40B4-BE49-F238E27FC236}">
                <a16:creationId xmlns:a16="http://schemas.microsoft.com/office/drawing/2014/main" id="{0CD72118-2221-4962-AE4A-EE96D8249D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4F478EA-6E8B-4CD9-B8E4-8E026230B8CA}" type="slidenum">
              <a:rPr lang="en-US" altLang="en-US" smtClean="0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109571" name="Rectangle 2">
            <a:extLst>
              <a:ext uri="{FF2B5EF4-FFF2-40B4-BE49-F238E27FC236}">
                <a16:creationId xmlns:a16="http://schemas.microsoft.com/office/drawing/2014/main" id="{E19641F3-A17C-42A8-864D-4D8F9DC5CF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9572" name="Rectangle 3">
            <a:extLst>
              <a:ext uri="{FF2B5EF4-FFF2-40B4-BE49-F238E27FC236}">
                <a16:creationId xmlns:a16="http://schemas.microsoft.com/office/drawing/2014/main" id="{D2EC9A5F-CB39-45EC-A98D-F8870FA72B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29700426-90F9-4C02-ADF8-7B61260DB69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146B486-E280-410D-87FE-BC01AF301F2E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7C4056D0-273E-4E0A-B406-907EB2887A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F65CD3B5-7A1E-4491-9FED-87318E813D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7">
            <a:extLst>
              <a:ext uri="{FF2B5EF4-FFF2-40B4-BE49-F238E27FC236}">
                <a16:creationId xmlns:a16="http://schemas.microsoft.com/office/drawing/2014/main" id="{E70FFE88-5272-42CA-B23A-3DE2C24B08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C8E5A51-8369-462E-9885-3D95F176DB4C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11619" name="Rectangle 2">
            <a:extLst>
              <a:ext uri="{FF2B5EF4-FFF2-40B4-BE49-F238E27FC236}">
                <a16:creationId xmlns:a16="http://schemas.microsoft.com/office/drawing/2014/main" id="{AF79C2DF-19D2-4400-B2A5-AE5EB6017BC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20" name="Rectangle 3">
            <a:extLst>
              <a:ext uri="{FF2B5EF4-FFF2-40B4-BE49-F238E27FC236}">
                <a16:creationId xmlns:a16="http://schemas.microsoft.com/office/drawing/2014/main" id="{ED1498E2-1CF2-4BE9-8AAD-EC8B9857A8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7">
            <a:extLst>
              <a:ext uri="{FF2B5EF4-FFF2-40B4-BE49-F238E27FC236}">
                <a16:creationId xmlns:a16="http://schemas.microsoft.com/office/drawing/2014/main" id="{AEB0671D-CEC7-48E9-AC80-E73076C798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23900B-6C99-4433-AE7D-D23AF3A42F60}" type="slidenum">
              <a:rPr lang="en-US" altLang="en-US" smtClean="0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113667" name="Rectangle 2">
            <a:extLst>
              <a:ext uri="{FF2B5EF4-FFF2-40B4-BE49-F238E27FC236}">
                <a16:creationId xmlns:a16="http://schemas.microsoft.com/office/drawing/2014/main" id="{B262D527-357C-4482-AE15-6E0E00CBD1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3668" name="Rectangle 3">
            <a:extLst>
              <a:ext uri="{FF2B5EF4-FFF2-40B4-BE49-F238E27FC236}">
                <a16:creationId xmlns:a16="http://schemas.microsoft.com/office/drawing/2014/main" id="{7B6644DB-FAD8-4823-BD4A-B02AF5B914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7">
            <a:extLst>
              <a:ext uri="{FF2B5EF4-FFF2-40B4-BE49-F238E27FC236}">
                <a16:creationId xmlns:a16="http://schemas.microsoft.com/office/drawing/2014/main" id="{DADDCEAC-C866-4E51-86A3-477ABEEB40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C090E92-87B8-40E9-B19B-AF1BA0681584}" type="slidenum">
              <a:rPr lang="en-US" altLang="en-US" smtClean="0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116739" name="Rectangle 2">
            <a:extLst>
              <a:ext uri="{FF2B5EF4-FFF2-40B4-BE49-F238E27FC236}">
                <a16:creationId xmlns:a16="http://schemas.microsoft.com/office/drawing/2014/main" id="{9B28E350-302B-4C03-AC27-7F2E4509D0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6740" name="Rectangle 3">
            <a:extLst>
              <a:ext uri="{FF2B5EF4-FFF2-40B4-BE49-F238E27FC236}">
                <a16:creationId xmlns:a16="http://schemas.microsoft.com/office/drawing/2014/main" id="{6476B289-4623-419A-9D5C-48379522AF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7">
            <a:extLst>
              <a:ext uri="{FF2B5EF4-FFF2-40B4-BE49-F238E27FC236}">
                <a16:creationId xmlns:a16="http://schemas.microsoft.com/office/drawing/2014/main" id="{8E714A56-AEED-4BF0-8CB2-804BD391B6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86FF88-AAB4-455A-B766-A3E5494532DE}" type="slidenum">
              <a:rPr lang="en-US" altLang="en-US" smtClean="0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118787" name="Rectangle 2">
            <a:extLst>
              <a:ext uri="{FF2B5EF4-FFF2-40B4-BE49-F238E27FC236}">
                <a16:creationId xmlns:a16="http://schemas.microsoft.com/office/drawing/2014/main" id="{18E58A8D-F31E-484B-B520-235F8E235B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8788" name="Rectangle 3">
            <a:extLst>
              <a:ext uri="{FF2B5EF4-FFF2-40B4-BE49-F238E27FC236}">
                <a16:creationId xmlns:a16="http://schemas.microsoft.com/office/drawing/2014/main" id="{8A73D97D-F117-43F0-86F5-C2775016DA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7">
            <a:extLst>
              <a:ext uri="{FF2B5EF4-FFF2-40B4-BE49-F238E27FC236}">
                <a16:creationId xmlns:a16="http://schemas.microsoft.com/office/drawing/2014/main" id="{301AF9FE-AE02-48A9-B9F7-21B3EA28C6D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B888271-E3BD-4344-B281-E0A514F983E7}" type="slidenum">
              <a:rPr lang="en-US" altLang="en-US" smtClean="0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120835" name="Rectangle 2">
            <a:extLst>
              <a:ext uri="{FF2B5EF4-FFF2-40B4-BE49-F238E27FC236}">
                <a16:creationId xmlns:a16="http://schemas.microsoft.com/office/drawing/2014/main" id="{ABC7CEE3-38CB-40E1-874A-71470D30966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0836" name="Rectangle 3">
            <a:extLst>
              <a:ext uri="{FF2B5EF4-FFF2-40B4-BE49-F238E27FC236}">
                <a16:creationId xmlns:a16="http://schemas.microsoft.com/office/drawing/2014/main" id="{7FE1E51B-4B5E-4165-BBC1-4DC8DBADAEB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7">
            <a:extLst>
              <a:ext uri="{FF2B5EF4-FFF2-40B4-BE49-F238E27FC236}">
                <a16:creationId xmlns:a16="http://schemas.microsoft.com/office/drawing/2014/main" id="{23F4A3DC-8745-4E7C-9B73-3F7BA1B272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3F60214-390C-4CA1-A458-432F21C42D82}" type="slidenum">
              <a:rPr lang="en-US" altLang="en-US" smtClean="0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122883" name="Rectangle 2">
            <a:extLst>
              <a:ext uri="{FF2B5EF4-FFF2-40B4-BE49-F238E27FC236}">
                <a16:creationId xmlns:a16="http://schemas.microsoft.com/office/drawing/2014/main" id="{69B8AE0E-C1F5-498A-9DB8-A2191A7F46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>
            <a:extLst>
              <a:ext uri="{FF2B5EF4-FFF2-40B4-BE49-F238E27FC236}">
                <a16:creationId xmlns:a16="http://schemas.microsoft.com/office/drawing/2014/main" id="{1823059E-6B81-4B2C-B5D5-D8A5D23152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7">
            <a:extLst>
              <a:ext uri="{FF2B5EF4-FFF2-40B4-BE49-F238E27FC236}">
                <a16:creationId xmlns:a16="http://schemas.microsoft.com/office/drawing/2014/main" id="{F127412E-55D8-4D6E-9115-585F01FE233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601832-A9D2-4658-A41C-EC10DDC930BF}" type="slidenum">
              <a:rPr lang="en-US" altLang="en-US" smtClean="0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124931" name="Rectangle 2">
            <a:extLst>
              <a:ext uri="{FF2B5EF4-FFF2-40B4-BE49-F238E27FC236}">
                <a16:creationId xmlns:a16="http://schemas.microsoft.com/office/drawing/2014/main" id="{0E9258DD-7E16-443B-8788-98C2DC06DF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D6528EEC-CB27-4CF9-826F-06E85C41F2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7">
            <a:extLst>
              <a:ext uri="{FF2B5EF4-FFF2-40B4-BE49-F238E27FC236}">
                <a16:creationId xmlns:a16="http://schemas.microsoft.com/office/drawing/2014/main" id="{CB61C2F3-7B95-4E82-B2DB-57F71AFDCF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7FCE7B6-5862-428A-8D3C-69ADE6789F82}" type="slidenum">
              <a:rPr lang="en-US" altLang="en-US" smtClean="0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126979" name="Rectangle 2">
            <a:extLst>
              <a:ext uri="{FF2B5EF4-FFF2-40B4-BE49-F238E27FC236}">
                <a16:creationId xmlns:a16="http://schemas.microsoft.com/office/drawing/2014/main" id="{FA68CFD4-64BB-4047-AEB9-8C86C6C9F32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6980" name="Rectangle 3">
            <a:extLst>
              <a:ext uri="{FF2B5EF4-FFF2-40B4-BE49-F238E27FC236}">
                <a16:creationId xmlns:a16="http://schemas.microsoft.com/office/drawing/2014/main" id="{5D44CEA6-435A-43A2-AFF3-34AE016B1B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D9841A37-8AED-4570-AAD2-D197757CA58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CDFFCA-01C7-49B2-B3EC-4A4674E1C577}" type="slidenum">
              <a:rPr lang="en-US" altLang="en-US" smtClean="0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D281F4DA-1274-4BEA-BD7C-2A2E7D18639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16D64BD5-537C-448F-A0C4-276B640475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1B32852B-C35C-46BB-BD2D-25BD6A3D78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0983E3B-B560-4A07-9B4A-6FCFC5C08694}" type="slidenum">
              <a:rPr lang="en-US" altLang="en-US" smtClean="0"/>
              <a:pPr>
                <a:spcBef>
                  <a:spcPct val="0"/>
                </a:spcBef>
              </a:pPr>
              <a:t>59</a:t>
            </a:fld>
            <a:endParaRPr lang="en-US" altLang="en-US"/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A5721791-B127-449B-9DBC-6ACB78109BD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D7832162-4986-4E65-B7F8-2997B5352C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D07CBDCA-54D2-43F2-95EE-603E49DE7F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A0DD376-0ED6-4B2B-81B5-C90C98C0814C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D840A7D9-141F-4D29-A8A9-4A714C2F3F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3BE0F2A0-2653-4957-A548-AA03771AEC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7">
            <a:extLst>
              <a:ext uri="{FF2B5EF4-FFF2-40B4-BE49-F238E27FC236}">
                <a16:creationId xmlns:a16="http://schemas.microsoft.com/office/drawing/2014/main" id="{9FDBCFD1-D503-4687-B311-8776E0D5453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3BE69C-85CC-4520-AF56-F1D758E447FC}" type="slidenum">
              <a:rPr lang="en-US" altLang="en-US" smtClean="0"/>
              <a:pPr>
                <a:spcBef>
                  <a:spcPct val="0"/>
                </a:spcBef>
              </a:pPr>
              <a:t>60</a:t>
            </a:fld>
            <a:endParaRPr lang="en-US" altLang="en-US"/>
          </a:p>
        </p:txBody>
      </p:sp>
      <p:sp>
        <p:nvSpPr>
          <p:cNvPr id="134147" name="Rectangle 2">
            <a:extLst>
              <a:ext uri="{FF2B5EF4-FFF2-40B4-BE49-F238E27FC236}">
                <a16:creationId xmlns:a16="http://schemas.microsoft.com/office/drawing/2014/main" id="{FA23B932-7B15-408C-AC15-69503F914C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8" name="Rectangle 3">
            <a:extLst>
              <a:ext uri="{FF2B5EF4-FFF2-40B4-BE49-F238E27FC236}">
                <a16:creationId xmlns:a16="http://schemas.microsoft.com/office/drawing/2014/main" id="{88A0B8AE-BB7D-42E2-88AE-A506169510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7">
            <a:extLst>
              <a:ext uri="{FF2B5EF4-FFF2-40B4-BE49-F238E27FC236}">
                <a16:creationId xmlns:a16="http://schemas.microsoft.com/office/drawing/2014/main" id="{D9190C7D-45DC-49B3-8EB3-2C49139072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EA0576D-BE39-48DC-B0C8-70665D184685}" type="slidenum">
              <a:rPr lang="en-US" altLang="en-US" smtClean="0"/>
              <a:pPr>
                <a:spcBef>
                  <a:spcPct val="0"/>
                </a:spcBef>
              </a:pPr>
              <a:t>61</a:t>
            </a:fld>
            <a:endParaRPr lang="en-US" altLang="en-US"/>
          </a:p>
        </p:txBody>
      </p:sp>
      <p:sp>
        <p:nvSpPr>
          <p:cNvPr id="136195" name="Rectangle 2">
            <a:extLst>
              <a:ext uri="{FF2B5EF4-FFF2-40B4-BE49-F238E27FC236}">
                <a16:creationId xmlns:a16="http://schemas.microsoft.com/office/drawing/2014/main" id="{7D865EA0-45F5-4EBC-92DA-037219D9F3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6196" name="Rectangle 3">
            <a:extLst>
              <a:ext uri="{FF2B5EF4-FFF2-40B4-BE49-F238E27FC236}">
                <a16:creationId xmlns:a16="http://schemas.microsoft.com/office/drawing/2014/main" id="{5DB6533E-989E-4747-9D20-6803BC7380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7">
            <a:extLst>
              <a:ext uri="{FF2B5EF4-FFF2-40B4-BE49-F238E27FC236}">
                <a16:creationId xmlns:a16="http://schemas.microsoft.com/office/drawing/2014/main" id="{C8AA5A65-3D78-4ED7-9EB6-4A9E476B5D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CC3257-6295-4BF5-933E-8D229E9B91F7}" type="slidenum">
              <a:rPr lang="en-US" altLang="en-US" smtClean="0"/>
              <a:pPr>
                <a:spcBef>
                  <a:spcPct val="0"/>
                </a:spcBef>
              </a:pPr>
              <a:t>62</a:t>
            </a:fld>
            <a:endParaRPr lang="en-US" altLang="en-US"/>
          </a:p>
        </p:txBody>
      </p:sp>
      <p:sp>
        <p:nvSpPr>
          <p:cNvPr id="138243" name="Rectangle 2">
            <a:extLst>
              <a:ext uri="{FF2B5EF4-FFF2-40B4-BE49-F238E27FC236}">
                <a16:creationId xmlns:a16="http://schemas.microsoft.com/office/drawing/2014/main" id="{64C32829-407E-41DA-9BCA-A154A5A5A1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8244" name="Rectangle 3">
            <a:extLst>
              <a:ext uri="{FF2B5EF4-FFF2-40B4-BE49-F238E27FC236}">
                <a16:creationId xmlns:a16="http://schemas.microsoft.com/office/drawing/2014/main" id="{767705E9-1C1B-46D4-97DC-6A7F3B9295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>
            <a:extLst>
              <a:ext uri="{FF2B5EF4-FFF2-40B4-BE49-F238E27FC236}">
                <a16:creationId xmlns:a16="http://schemas.microsoft.com/office/drawing/2014/main" id="{F3C23B5B-F872-4D2D-B84A-583A7D6E52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01572E-B923-4D12-88EC-1671D60A0D54}" type="slidenum">
              <a:rPr lang="en-US" altLang="en-US" smtClean="0"/>
              <a:pPr>
                <a:spcBef>
                  <a:spcPct val="0"/>
                </a:spcBef>
              </a:pPr>
              <a:t>63</a:t>
            </a:fld>
            <a:endParaRPr lang="en-US" altLang="en-US"/>
          </a:p>
        </p:txBody>
      </p:sp>
      <p:sp>
        <p:nvSpPr>
          <p:cNvPr id="141315" name="Rectangle 2">
            <a:extLst>
              <a:ext uri="{FF2B5EF4-FFF2-40B4-BE49-F238E27FC236}">
                <a16:creationId xmlns:a16="http://schemas.microsoft.com/office/drawing/2014/main" id="{C58D0A6C-DD44-4A6B-9766-38381D44B23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1316" name="Rectangle 3">
            <a:extLst>
              <a:ext uri="{FF2B5EF4-FFF2-40B4-BE49-F238E27FC236}">
                <a16:creationId xmlns:a16="http://schemas.microsoft.com/office/drawing/2014/main" id="{5B1CA5F7-EBDE-48CE-BDD0-FA840FA48C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>
            <a:extLst>
              <a:ext uri="{FF2B5EF4-FFF2-40B4-BE49-F238E27FC236}">
                <a16:creationId xmlns:a16="http://schemas.microsoft.com/office/drawing/2014/main" id="{58D03BDF-9086-43AE-90DC-221ED5CFA7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CB943B2-29BC-4E95-B31E-BA3FE397E0E8}" type="slidenum">
              <a:rPr lang="en-US" altLang="en-US" smtClean="0"/>
              <a:pPr>
                <a:spcBef>
                  <a:spcPct val="0"/>
                </a:spcBef>
              </a:pPr>
              <a:t>64</a:t>
            </a:fld>
            <a:endParaRPr lang="en-US" altLang="en-US"/>
          </a:p>
        </p:txBody>
      </p:sp>
      <p:sp>
        <p:nvSpPr>
          <p:cNvPr id="143363" name="Rectangle 2">
            <a:extLst>
              <a:ext uri="{FF2B5EF4-FFF2-40B4-BE49-F238E27FC236}">
                <a16:creationId xmlns:a16="http://schemas.microsoft.com/office/drawing/2014/main" id="{B4E29130-6190-4DF3-9FE0-D562CDAAAA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364" name="Rectangle 3">
            <a:extLst>
              <a:ext uri="{FF2B5EF4-FFF2-40B4-BE49-F238E27FC236}">
                <a16:creationId xmlns:a16="http://schemas.microsoft.com/office/drawing/2014/main" id="{9B7F69D1-4C0A-4125-B134-42941D798E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7">
            <a:extLst>
              <a:ext uri="{FF2B5EF4-FFF2-40B4-BE49-F238E27FC236}">
                <a16:creationId xmlns:a16="http://schemas.microsoft.com/office/drawing/2014/main" id="{87D649D6-2073-4C4B-BA15-4C34DD90EB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916D051-D38E-4637-9702-7F774A488DCD}" type="slidenum">
              <a:rPr lang="en-US" altLang="en-US" smtClean="0"/>
              <a:pPr>
                <a:spcBef>
                  <a:spcPct val="0"/>
                </a:spcBef>
              </a:pPr>
              <a:t>65</a:t>
            </a:fld>
            <a:endParaRPr lang="en-US" altLang="en-US"/>
          </a:p>
        </p:txBody>
      </p:sp>
      <p:sp>
        <p:nvSpPr>
          <p:cNvPr id="145411" name="Rectangle 2">
            <a:extLst>
              <a:ext uri="{FF2B5EF4-FFF2-40B4-BE49-F238E27FC236}">
                <a16:creationId xmlns:a16="http://schemas.microsoft.com/office/drawing/2014/main" id="{7BFA2C08-5D38-4C26-A51D-2C58B940E18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5412" name="Rectangle 3">
            <a:extLst>
              <a:ext uri="{FF2B5EF4-FFF2-40B4-BE49-F238E27FC236}">
                <a16:creationId xmlns:a16="http://schemas.microsoft.com/office/drawing/2014/main" id="{B0897E59-1A70-4253-B675-7DE6C8271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7">
            <a:extLst>
              <a:ext uri="{FF2B5EF4-FFF2-40B4-BE49-F238E27FC236}">
                <a16:creationId xmlns:a16="http://schemas.microsoft.com/office/drawing/2014/main" id="{21DFF3B4-5240-4ED4-9C02-12B6320F343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A5AA446-3772-4AB4-8D99-6E5F479C7AA7}" type="slidenum">
              <a:rPr lang="en-US" altLang="en-US" smtClean="0"/>
              <a:pPr>
                <a:spcBef>
                  <a:spcPct val="0"/>
                </a:spcBef>
              </a:pPr>
              <a:t>66</a:t>
            </a:fld>
            <a:endParaRPr lang="en-US" altLang="en-US"/>
          </a:p>
        </p:txBody>
      </p:sp>
      <p:sp>
        <p:nvSpPr>
          <p:cNvPr id="147459" name="Rectangle 2">
            <a:extLst>
              <a:ext uri="{FF2B5EF4-FFF2-40B4-BE49-F238E27FC236}">
                <a16:creationId xmlns:a16="http://schemas.microsoft.com/office/drawing/2014/main" id="{CD0EF7E9-E1C3-4D70-BEFF-649479E2C9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>
            <a:extLst>
              <a:ext uri="{FF2B5EF4-FFF2-40B4-BE49-F238E27FC236}">
                <a16:creationId xmlns:a16="http://schemas.microsoft.com/office/drawing/2014/main" id="{BB4F672C-3853-4B21-8F1C-6194725A86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7">
            <a:extLst>
              <a:ext uri="{FF2B5EF4-FFF2-40B4-BE49-F238E27FC236}">
                <a16:creationId xmlns:a16="http://schemas.microsoft.com/office/drawing/2014/main" id="{C09D16CB-ED35-47A0-9E90-60F0D16276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9C9859-0527-45EE-B51F-E7EBDC453A11}" type="slidenum">
              <a:rPr lang="en-US" altLang="en-US" smtClean="0"/>
              <a:pPr>
                <a:spcBef>
                  <a:spcPct val="0"/>
                </a:spcBef>
              </a:pPr>
              <a:t>67</a:t>
            </a:fld>
            <a:endParaRPr lang="en-US" altLang="en-US"/>
          </a:p>
        </p:txBody>
      </p:sp>
      <p:sp>
        <p:nvSpPr>
          <p:cNvPr id="149507" name="Rectangle 2">
            <a:extLst>
              <a:ext uri="{FF2B5EF4-FFF2-40B4-BE49-F238E27FC236}">
                <a16:creationId xmlns:a16="http://schemas.microsoft.com/office/drawing/2014/main" id="{351EC9DA-8870-4D79-A46B-A0BAFCC5B1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9508" name="Rectangle 3">
            <a:extLst>
              <a:ext uri="{FF2B5EF4-FFF2-40B4-BE49-F238E27FC236}">
                <a16:creationId xmlns:a16="http://schemas.microsoft.com/office/drawing/2014/main" id="{58EDD734-8FA7-4F5B-80E2-4884E4B2D7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>
            <a:extLst>
              <a:ext uri="{FF2B5EF4-FFF2-40B4-BE49-F238E27FC236}">
                <a16:creationId xmlns:a16="http://schemas.microsoft.com/office/drawing/2014/main" id="{EF8F4B25-7D06-416D-9E19-E931ADB948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918ACE-EBD6-4B1C-AEA8-1AB59C152E0E}" type="slidenum">
              <a:rPr lang="en-US" altLang="en-US" smtClean="0"/>
              <a:pPr>
                <a:spcBef>
                  <a:spcPct val="0"/>
                </a:spcBef>
              </a:pPr>
              <a:t>68</a:t>
            </a:fld>
            <a:endParaRPr lang="en-US" altLang="en-US"/>
          </a:p>
        </p:txBody>
      </p:sp>
      <p:sp>
        <p:nvSpPr>
          <p:cNvPr id="152579" name="Rectangle 2">
            <a:extLst>
              <a:ext uri="{FF2B5EF4-FFF2-40B4-BE49-F238E27FC236}">
                <a16:creationId xmlns:a16="http://schemas.microsoft.com/office/drawing/2014/main" id="{8C650CF1-C0F5-49D9-A975-DEB2E9EE2E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580" name="Rectangle 3">
            <a:extLst>
              <a:ext uri="{FF2B5EF4-FFF2-40B4-BE49-F238E27FC236}">
                <a16:creationId xmlns:a16="http://schemas.microsoft.com/office/drawing/2014/main" id="{16566EA7-70B4-4E23-9B62-70ED71AE41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7">
            <a:extLst>
              <a:ext uri="{FF2B5EF4-FFF2-40B4-BE49-F238E27FC236}">
                <a16:creationId xmlns:a16="http://schemas.microsoft.com/office/drawing/2014/main" id="{7231AA34-ADEB-4C89-8AA1-3E4583C572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CC6E5D0-2771-4471-BC31-969BFA00F0C2}" type="slidenum">
              <a:rPr lang="en-US" altLang="en-US" smtClean="0"/>
              <a:pPr>
                <a:spcBef>
                  <a:spcPct val="0"/>
                </a:spcBef>
              </a:pPr>
              <a:t>69</a:t>
            </a:fld>
            <a:endParaRPr lang="en-US" altLang="en-US"/>
          </a:p>
        </p:txBody>
      </p:sp>
      <p:sp>
        <p:nvSpPr>
          <p:cNvPr id="154627" name="Rectangle 2">
            <a:extLst>
              <a:ext uri="{FF2B5EF4-FFF2-40B4-BE49-F238E27FC236}">
                <a16:creationId xmlns:a16="http://schemas.microsoft.com/office/drawing/2014/main" id="{68196CE2-0C98-4913-82F4-F026227EF7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4628" name="Rectangle 3">
            <a:extLst>
              <a:ext uri="{FF2B5EF4-FFF2-40B4-BE49-F238E27FC236}">
                <a16:creationId xmlns:a16="http://schemas.microsoft.com/office/drawing/2014/main" id="{1F242176-2F55-49C5-B95B-D7B282753D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>
            <a:extLst>
              <a:ext uri="{FF2B5EF4-FFF2-40B4-BE49-F238E27FC236}">
                <a16:creationId xmlns:a16="http://schemas.microsoft.com/office/drawing/2014/main" id="{1597400A-A555-45B0-8220-07EAEC5537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978D5D-9F51-44B9-A0AF-01DC12BFA655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6387" name="Rectangle 2">
            <a:extLst>
              <a:ext uri="{FF2B5EF4-FFF2-40B4-BE49-F238E27FC236}">
                <a16:creationId xmlns:a16="http://schemas.microsoft.com/office/drawing/2014/main" id="{C2F4AA97-8262-4727-8BE7-ED145B735FB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>
            <a:extLst>
              <a:ext uri="{FF2B5EF4-FFF2-40B4-BE49-F238E27FC236}">
                <a16:creationId xmlns:a16="http://schemas.microsoft.com/office/drawing/2014/main" id="{98EF9425-FF20-4F17-8166-F65651973E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87766398-ED74-4C16-AE4D-354C5A3DD88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45E72B3-C774-47C3-A2F1-0F99C1652EAD}" type="slidenum">
              <a:rPr lang="en-US" altLang="en-US" smtClean="0"/>
              <a:pPr>
                <a:spcBef>
                  <a:spcPct val="0"/>
                </a:spcBef>
              </a:pPr>
              <a:t>70</a:t>
            </a:fld>
            <a:endParaRPr lang="en-US" altLang="en-US"/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46C0770C-4A85-438C-82C2-F66374ADC3E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B81964EB-3C76-42B0-BD69-94CF0E37FF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7">
            <a:extLst>
              <a:ext uri="{FF2B5EF4-FFF2-40B4-BE49-F238E27FC236}">
                <a16:creationId xmlns:a16="http://schemas.microsoft.com/office/drawing/2014/main" id="{5D40EF59-FB68-4FBA-86C3-7A9ECF7E556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3F3E39-B137-41EA-B37B-9A4806BE5091}" type="slidenum">
              <a:rPr lang="en-US" altLang="en-US" smtClean="0"/>
              <a:pPr>
                <a:spcBef>
                  <a:spcPct val="0"/>
                </a:spcBef>
              </a:pPr>
              <a:t>71</a:t>
            </a:fld>
            <a:endParaRPr lang="en-US" altLang="en-US"/>
          </a:p>
        </p:txBody>
      </p:sp>
      <p:sp>
        <p:nvSpPr>
          <p:cNvPr id="158723" name="Rectangle 2">
            <a:extLst>
              <a:ext uri="{FF2B5EF4-FFF2-40B4-BE49-F238E27FC236}">
                <a16:creationId xmlns:a16="http://schemas.microsoft.com/office/drawing/2014/main" id="{5D473912-3135-4941-9286-BD0616AC2F3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8724" name="Rectangle 3">
            <a:extLst>
              <a:ext uri="{FF2B5EF4-FFF2-40B4-BE49-F238E27FC236}">
                <a16:creationId xmlns:a16="http://schemas.microsoft.com/office/drawing/2014/main" id="{9DCBA868-53E9-4C71-A76B-81411C48AF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2984F671-07B7-412E-B6DF-FB60116EAB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B6F01CC-FF9C-4107-9FFA-152ED66AD8F0}" type="slidenum">
              <a:rPr lang="en-US" altLang="en-US" smtClean="0"/>
              <a:pPr>
                <a:spcBef>
                  <a:spcPct val="0"/>
                </a:spcBef>
              </a:pPr>
              <a:t>72</a:t>
            </a:fld>
            <a:endParaRPr lang="en-US" altLang="en-US"/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B0D7BCC1-80B7-4F6F-8A52-D43ACD1815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86FEA830-E9C2-4294-805F-A731A399E6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82FB7ABC-5D3D-4489-993C-FC36BD9769D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AB5E993-3B7A-4067-9EC6-DD8525257CE9}" type="slidenum">
              <a:rPr lang="en-US" altLang="en-US" smtClean="0"/>
              <a:pPr>
                <a:spcBef>
                  <a:spcPct val="0"/>
                </a:spcBef>
              </a:pPr>
              <a:t>73</a:t>
            </a:fld>
            <a:endParaRPr lang="en-US" altLang="en-US"/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A9C33839-CBC2-4E7E-86C5-4F09A4E212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7784F276-0661-4EA0-B7EA-3133421303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7">
            <a:extLst>
              <a:ext uri="{FF2B5EF4-FFF2-40B4-BE49-F238E27FC236}">
                <a16:creationId xmlns:a16="http://schemas.microsoft.com/office/drawing/2014/main" id="{330DEC40-0B00-48BD-95AE-9AC6833021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84637D-CCE0-4131-A704-23196AF0BAA7}" type="slidenum">
              <a:rPr lang="en-US" altLang="en-US" smtClean="0"/>
              <a:pPr>
                <a:spcBef>
                  <a:spcPct val="0"/>
                </a:spcBef>
              </a:pPr>
              <a:t>74</a:t>
            </a:fld>
            <a:endParaRPr lang="en-US" altLang="en-US"/>
          </a:p>
        </p:txBody>
      </p:sp>
      <p:sp>
        <p:nvSpPr>
          <p:cNvPr id="165891" name="Rectangle 2">
            <a:extLst>
              <a:ext uri="{FF2B5EF4-FFF2-40B4-BE49-F238E27FC236}">
                <a16:creationId xmlns:a16="http://schemas.microsoft.com/office/drawing/2014/main" id="{0579E5DB-6BB4-4D58-95E2-5AD83D2F36F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5892" name="Rectangle 3">
            <a:extLst>
              <a:ext uri="{FF2B5EF4-FFF2-40B4-BE49-F238E27FC236}">
                <a16:creationId xmlns:a16="http://schemas.microsoft.com/office/drawing/2014/main" id="{08C524A2-34D5-4592-B494-062F809BDB6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00EDCFA3-49BE-45E9-BCED-6C43D9CFB8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DE9328-1095-480A-AD4D-D1497B2FBEB4}" type="slidenum">
              <a:rPr lang="en-US" altLang="en-US" smtClean="0"/>
              <a:pPr>
                <a:spcBef>
                  <a:spcPct val="0"/>
                </a:spcBef>
              </a:pPr>
              <a:t>75</a:t>
            </a:fld>
            <a:endParaRPr lang="en-US" altLang="en-US"/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AAABB037-DBE0-4614-A04B-E6C39A8190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04096113-E05A-42E0-A1F1-68E7E340FE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7">
            <a:extLst>
              <a:ext uri="{FF2B5EF4-FFF2-40B4-BE49-F238E27FC236}">
                <a16:creationId xmlns:a16="http://schemas.microsoft.com/office/drawing/2014/main" id="{848185DC-A276-4BC5-8121-893E8FF8B6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26B3DD-090C-481B-B459-04E52D2D5603}" type="slidenum">
              <a:rPr lang="en-US" altLang="en-US" smtClean="0"/>
              <a:pPr>
                <a:spcBef>
                  <a:spcPct val="0"/>
                </a:spcBef>
              </a:pPr>
              <a:t>76</a:t>
            </a:fld>
            <a:endParaRPr lang="en-US" altLang="en-US"/>
          </a:p>
        </p:txBody>
      </p:sp>
      <p:sp>
        <p:nvSpPr>
          <p:cNvPr id="169987" name="Rectangle 2">
            <a:extLst>
              <a:ext uri="{FF2B5EF4-FFF2-40B4-BE49-F238E27FC236}">
                <a16:creationId xmlns:a16="http://schemas.microsoft.com/office/drawing/2014/main" id="{648441C6-5681-4EBA-AA05-EEDD1E18C7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9988" name="Rectangle 3">
            <a:extLst>
              <a:ext uri="{FF2B5EF4-FFF2-40B4-BE49-F238E27FC236}">
                <a16:creationId xmlns:a16="http://schemas.microsoft.com/office/drawing/2014/main" id="{E1BF51B8-0C7B-4209-9D52-EED7E832929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7">
            <a:extLst>
              <a:ext uri="{FF2B5EF4-FFF2-40B4-BE49-F238E27FC236}">
                <a16:creationId xmlns:a16="http://schemas.microsoft.com/office/drawing/2014/main" id="{11193D42-2E97-42A9-BEDE-BA1A8244F56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05BFF7C-48AC-4914-9A7F-16FD22D5BC2D}" type="slidenum">
              <a:rPr lang="en-US" altLang="en-US" smtClean="0"/>
              <a:pPr>
                <a:spcBef>
                  <a:spcPct val="0"/>
                </a:spcBef>
              </a:pPr>
              <a:t>77</a:t>
            </a:fld>
            <a:endParaRPr lang="en-US" altLang="en-US"/>
          </a:p>
        </p:txBody>
      </p:sp>
      <p:sp>
        <p:nvSpPr>
          <p:cNvPr id="172035" name="Rectangle 2">
            <a:extLst>
              <a:ext uri="{FF2B5EF4-FFF2-40B4-BE49-F238E27FC236}">
                <a16:creationId xmlns:a16="http://schemas.microsoft.com/office/drawing/2014/main" id="{1D9E2060-D524-40A5-8773-419E69FFF9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2036" name="Rectangle 3">
            <a:extLst>
              <a:ext uri="{FF2B5EF4-FFF2-40B4-BE49-F238E27FC236}">
                <a16:creationId xmlns:a16="http://schemas.microsoft.com/office/drawing/2014/main" id="{B4B73058-676B-416F-8198-B91B55BEA7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7">
            <a:extLst>
              <a:ext uri="{FF2B5EF4-FFF2-40B4-BE49-F238E27FC236}">
                <a16:creationId xmlns:a16="http://schemas.microsoft.com/office/drawing/2014/main" id="{702A01C9-A256-4E3A-9FAA-F7A3554621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21E76C7-7628-443B-B70B-D72431FC0741}" type="slidenum">
              <a:rPr lang="en-US" altLang="en-US" smtClean="0"/>
              <a:pPr>
                <a:spcBef>
                  <a:spcPct val="0"/>
                </a:spcBef>
              </a:pPr>
              <a:t>78</a:t>
            </a:fld>
            <a:endParaRPr lang="en-US" altLang="en-US"/>
          </a:p>
        </p:txBody>
      </p:sp>
      <p:sp>
        <p:nvSpPr>
          <p:cNvPr id="175107" name="Rectangle 2">
            <a:extLst>
              <a:ext uri="{FF2B5EF4-FFF2-40B4-BE49-F238E27FC236}">
                <a16:creationId xmlns:a16="http://schemas.microsoft.com/office/drawing/2014/main" id="{7D8123CF-3E0F-4ECC-A4B9-ABEEA893FD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5108" name="Rectangle 3">
            <a:extLst>
              <a:ext uri="{FF2B5EF4-FFF2-40B4-BE49-F238E27FC236}">
                <a16:creationId xmlns:a16="http://schemas.microsoft.com/office/drawing/2014/main" id="{F603007B-5745-488B-AFA2-DAC70E8CE3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7">
            <a:extLst>
              <a:ext uri="{FF2B5EF4-FFF2-40B4-BE49-F238E27FC236}">
                <a16:creationId xmlns:a16="http://schemas.microsoft.com/office/drawing/2014/main" id="{5B4E0F87-3D20-4C83-BD8B-710DEF33B39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7B2987D-0C5B-466C-976B-367D813A6F7B}" type="slidenum">
              <a:rPr lang="en-US" altLang="en-US" smtClean="0"/>
              <a:pPr>
                <a:spcBef>
                  <a:spcPct val="0"/>
                </a:spcBef>
              </a:pPr>
              <a:t>79</a:t>
            </a:fld>
            <a:endParaRPr lang="en-US" altLang="en-US"/>
          </a:p>
        </p:txBody>
      </p:sp>
      <p:sp>
        <p:nvSpPr>
          <p:cNvPr id="177155" name="Rectangle 2">
            <a:extLst>
              <a:ext uri="{FF2B5EF4-FFF2-40B4-BE49-F238E27FC236}">
                <a16:creationId xmlns:a16="http://schemas.microsoft.com/office/drawing/2014/main" id="{FFAEB7A4-5526-4AA7-BF85-B615EDC177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7156" name="Rectangle 3">
            <a:extLst>
              <a:ext uri="{FF2B5EF4-FFF2-40B4-BE49-F238E27FC236}">
                <a16:creationId xmlns:a16="http://schemas.microsoft.com/office/drawing/2014/main" id="{79A86D3B-4BD3-4D30-B0F6-159D04844A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07AB744-8A48-4BC5-A8D9-D199AC3BB5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D3BD007-ED99-4567-AC39-659EFE4AA1B2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D5690D4-B716-4E69-96FB-5C4021C076B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32CE229-E7BD-4714-8956-BCC143CF5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7">
            <a:extLst>
              <a:ext uri="{FF2B5EF4-FFF2-40B4-BE49-F238E27FC236}">
                <a16:creationId xmlns:a16="http://schemas.microsoft.com/office/drawing/2014/main" id="{4CD6435D-5942-483D-BE64-6916E77898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D9DA752-E3BB-49CD-84CA-F0CB41DA8EF2}" type="slidenum">
              <a:rPr lang="en-US" altLang="en-US" smtClean="0"/>
              <a:pPr>
                <a:spcBef>
                  <a:spcPct val="0"/>
                </a:spcBef>
              </a:pPr>
              <a:t>80</a:t>
            </a:fld>
            <a:endParaRPr lang="en-US" altLang="en-US"/>
          </a:p>
        </p:txBody>
      </p:sp>
      <p:sp>
        <p:nvSpPr>
          <p:cNvPr id="179203" name="Rectangle 2">
            <a:extLst>
              <a:ext uri="{FF2B5EF4-FFF2-40B4-BE49-F238E27FC236}">
                <a16:creationId xmlns:a16="http://schemas.microsoft.com/office/drawing/2014/main" id="{05323506-6125-4D9E-A56E-7AE8B141EB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9204" name="Rectangle 3">
            <a:extLst>
              <a:ext uri="{FF2B5EF4-FFF2-40B4-BE49-F238E27FC236}">
                <a16:creationId xmlns:a16="http://schemas.microsoft.com/office/drawing/2014/main" id="{5D8CBE43-4066-4D8D-8788-B8F87FFE12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7">
            <a:extLst>
              <a:ext uri="{FF2B5EF4-FFF2-40B4-BE49-F238E27FC236}">
                <a16:creationId xmlns:a16="http://schemas.microsoft.com/office/drawing/2014/main" id="{463E921F-3A6B-4AB9-B5F6-4E549AD711A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2639D4-93C2-46DB-9588-BD00A4464362}" type="slidenum">
              <a:rPr lang="en-US" altLang="en-US" smtClean="0"/>
              <a:pPr>
                <a:spcBef>
                  <a:spcPct val="0"/>
                </a:spcBef>
              </a:pPr>
              <a:t>81</a:t>
            </a:fld>
            <a:endParaRPr lang="en-US" altLang="en-US"/>
          </a:p>
        </p:txBody>
      </p:sp>
      <p:sp>
        <p:nvSpPr>
          <p:cNvPr id="181251" name="Rectangle 2">
            <a:extLst>
              <a:ext uri="{FF2B5EF4-FFF2-40B4-BE49-F238E27FC236}">
                <a16:creationId xmlns:a16="http://schemas.microsoft.com/office/drawing/2014/main" id="{49DDA7E1-F12B-4101-83FA-FBAF6E5C68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1252" name="Rectangle 3">
            <a:extLst>
              <a:ext uri="{FF2B5EF4-FFF2-40B4-BE49-F238E27FC236}">
                <a16:creationId xmlns:a16="http://schemas.microsoft.com/office/drawing/2014/main" id="{48C85EE1-51B7-486F-92A9-9718CB2DC7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7">
            <a:extLst>
              <a:ext uri="{FF2B5EF4-FFF2-40B4-BE49-F238E27FC236}">
                <a16:creationId xmlns:a16="http://schemas.microsoft.com/office/drawing/2014/main" id="{DD968F29-AC04-4852-AF3E-A60DDD8C49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3957F5C-B6BF-4B1F-B7DB-D54F1E366744}" type="slidenum">
              <a:rPr lang="en-US" altLang="en-US" smtClean="0"/>
              <a:pPr>
                <a:spcBef>
                  <a:spcPct val="0"/>
                </a:spcBef>
              </a:pPr>
              <a:t>82</a:t>
            </a:fld>
            <a:endParaRPr lang="en-US" altLang="en-US"/>
          </a:p>
        </p:txBody>
      </p:sp>
      <p:sp>
        <p:nvSpPr>
          <p:cNvPr id="183299" name="Rectangle 2">
            <a:extLst>
              <a:ext uri="{FF2B5EF4-FFF2-40B4-BE49-F238E27FC236}">
                <a16:creationId xmlns:a16="http://schemas.microsoft.com/office/drawing/2014/main" id="{05F7D592-EB4D-4FEB-A774-A070FD960F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3300" name="Rectangle 3">
            <a:extLst>
              <a:ext uri="{FF2B5EF4-FFF2-40B4-BE49-F238E27FC236}">
                <a16:creationId xmlns:a16="http://schemas.microsoft.com/office/drawing/2014/main" id="{1CBB5AE1-93D3-4F95-8FD2-DEBAB60A70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7">
            <a:extLst>
              <a:ext uri="{FF2B5EF4-FFF2-40B4-BE49-F238E27FC236}">
                <a16:creationId xmlns:a16="http://schemas.microsoft.com/office/drawing/2014/main" id="{A6DA12E3-ADDB-41A3-B539-5A768EF85C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2946D80-6A06-4C34-B1E5-F312B0351B33}" type="slidenum">
              <a:rPr lang="en-US" altLang="en-US" smtClean="0"/>
              <a:pPr>
                <a:spcBef>
                  <a:spcPct val="0"/>
                </a:spcBef>
              </a:pPr>
              <a:t>83</a:t>
            </a:fld>
            <a:endParaRPr lang="en-US" altLang="en-US"/>
          </a:p>
        </p:txBody>
      </p:sp>
      <p:sp>
        <p:nvSpPr>
          <p:cNvPr id="186371" name="Rectangle 2">
            <a:extLst>
              <a:ext uri="{FF2B5EF4-FFF2-40B4-BE49-F238E27FC236}">
                <a16:creationId xmlns:a16="http://schemas.microsoft.com/office/drawing/2014/main" id="{2E25CD82-F7EA-491A-9E97-53E01BAB3E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6372" name="Rectangle 3">
            <a:extLst>
              <a:ext uri="{FF2B5EF4-FFF2-40B4-BE49-F238E27FC236}">
                <a16:creationId xmlns:a16="http://schemas.microsoft.com/office/drawing/2014/main" id="{D0A12F3E-7640-4527-9F2E-B26C22B0160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7">
            <a:extLst>
              <a:ext uri="{FF2B5EF4-FFF2-40B4-BE49-F238E27FC236}">
                <a16:creationId xmlns:a16="http://schemas.microsoft.com/office/drawing/2014/main" id="{459D5499-3AD1-4886-8E90-214493316E9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FF01965-9016-444B-A01E-C3E6379ADCEE}" type="slidenum">
              <a:rPr lang="en-US" altLang="en-US" smtClean="0"/>
              <a:pPr>
                <a:spcBef>
                  <a:spcPct val="0"/>
                </a:spcBef>
              </a:pPr>
              <a:t>84</a:t>
            </a:fld>
            <a:endParaRPr lang="en-US" altLang="en-US"/>
          </a:p>
        </p:txBody>
      </p:sp>
      <p:sp>
        <p:nvSpPr>
          <p:cNvPr id="188419" name="Rectangle 2">
            <a:extLst>
              <a:ext uri="{FF2B5EF4-FFF2-40B4-BE49-F238E27FC236}">
                <a16:creationId xmlns:a16="http://schemas.microsoft.com/office/drawing/2014/main" id="{809BD0AE-E03A-448C-AB32-85945514D18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20" name="Rectangle 3">
            <a:extLst>
              <a:ext uri="{FF2B5EF4-FFF2-40B4-BE49-F238E27FC236}">
                <a16:creationId xmlns:a16="http://schemas.microsoft.com/office/drawing/2014/main" id="{5C994FCD-1CFA-427B-9A87-CA1BA00F94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7">
            <a:extLst>
              <a:ext uri="{FF2B5EF4-FFF2-40B4-BE49-F238E27FC236}">
                <a16:creationId xmlns:a16="http://schemas.microsoft.com/office/drawing/2014/main" id="{2649A3F9-FF2D-4C8F-A823-65F996E143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D34EAB5-4853-4091-8EB0-039F6BF760A1}" type="slidenum">
              <a:rPr lang="en-US" altLang="en-US" smtClean="0"/>
              <a:pPr>
                <a:spcBef>
                  <a:spcPct val="0"/>
                </a:spcBef>
              </a:pPr>
              <a:t>85</a:t>
            </a:fld>
            <a:endParaRPr lang="en-US" altLang="en-US"/>
          </a:p>
        </p:txBody>
      </p:sp>
      <p:sp>
        <p:nvSpPr>
          <p:cNvPr id="190467" name="Rectangle 2">
            <a:extLst>
              <a:ext uri="{FF2B5EF4-FFF2-40B4-BE49-F238E27FC236}">
                <a16:creationId xmlns:a16="http://schemas.microsoft.com/office/drawing/2014/main" id="{817F0A42-06AF-43A9-8998-B0DB1D7361D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8" name="Rectangle 3">
            <a:extLst>
              <a:ext uri="{FF2B5EF4-FFF2-40B4-BE49-F238E27FC236}">
                <a16:creationId xmlns:a16="http://schemas.microsoft.com/office/drawing/2014/main" id="{EB813CB9-7C2C-475D-8160-F610F3499C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7">
            <a:extLst>
              <a:ext uri="{FF2B5EF4-FFF2-40B4-BE49-F238E27FC236}">
                <a16:creationId xmlns:a16="http://schemas.microsoft.com/office/drawing/2014/main" id="{E8996262-B68B-4D43-8FEF-85EE41966FA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761C0C3-CC3F-41FD-992F-41D310DDD1AF}" type="slidenum">
              <a:rPr lang="en-US" altLang="en-US" smtClean="0"/>
              <a:pPr>
                <a:spcBef>
                  <a:spcPct val="0"/>
                </a:spcBef>
              </a:pPr>
              <a:t>86</a:t>
            </a:fld>
            <a:endParaRPr lang="en-US" altLang="en-US"/>
          </a:p>
        </p:txBody>
      </p:sp>
      <p:sp>
        <p:nvSpPr>
          <p:cNvPr id="192515" name="Rectangle 2">
            <a:extLst>
              <a:ext uri="{FF2B5EF4-FFF2-40B4-BE49-F238E27FC236}">
                <a16:creationId xmlns:a16="http://schemas.microsoft.com/office/drawing/2014/main" id="{29EC35B4-D87B-41C3-B676-ABCB3DE391D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2516" name="Rectangle 3">
            <a:extLst>
              <a:ext uri="{FF2B5EF4-FFF2-40B4-BE49-F238E27FC236}">
                <a16:creationId xmlns:a16="http://schemas.microsoft.com/office/drawing/2014/main" id="{D388CEE9-3CFD-472D-84B6-D3532D382C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7">
            <a:extLst>
              <a:ext uri="{FF2B5EF4-FFF2-40B4-BE49-F238E27FC236}">
                <a16:creationId xmlns:a16="http://schemas.microsoft.com/office/drawing/2014/main" id="{1641EC24-12D7-42EA-AE4F-569E418793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760995-F2FB-427D-A5B6-3853E573454E}" type="slidenum">
              <a:rPr lang="en-US" altLang="en-US" smtClean="0"/>
              <a:pPr>
                <a:spcBef>
                  <a:spcPct val="0"/>
                </a:spcBef>
              </a:pPr>
              <a:t>87</a:t>
            </a:fld>
            <a:endParaRPr lang="en-US" altLang="en-US"/>
          </a:p>
        </p:txBody>
      </p:sp>
      <p:sp>
        <p:nvSpPr>
          <p:cNvPr id="194563" name="Rectangle 2">
            <a:extLst>
              <a:ext uri="{FF2B5EF4-FFF2-40B4-BE49-F238E27FC236}">
                <a16:creationId xmlns:a16="http://schemas.microsoft.com/office/drawing/2014/main" id="{E2D044CB-FB3D-43BF-A541-1FAABE132E1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01451AB9-98CE-40C3-85AF-5A0FCA07EC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7">
            <a:extLst>
              <a:ext uri="{FF2B5EF4-FFF2-40B4-BE49-F238E27FC236}">
                <a16:creationId xmlns:a16="http://schemas.microsoft.com/office/drawing/2014/main" id="{A2C56261-CA04-4554-8061-A63F8269204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1F3C13-289A-452F-AE39-9AAD8F57B34A}" type="slidenum">
              <a:rPr lang="en-US" altLang="en-US" smtClean="0"/>
              <a:pPr>
                <a:spcBef>
                  <a:spcPct val="0"/>
                </a:spcBef>
              </a:pPr>
              <a:t>88</a:t>
            </a:fld>
            <a:endParaRPr lang="en-US" altLang="en-US"/>
          </a:p>
        </p:txBody>
      </p:sp>
      <p:sp>
        <p:nvSpPr>
          <p:cNvPr id="197635" name="Rectangle 2">
            <a:extLst>
              <a:ext uri="{FF2B5EF4-FFF2-40B4-BE49-F238E27FC236}">
                <a16:creationId xmlns:a16="http://schemas.microsoft.com/office/drawing/2014/main" id="{2861D11B-8DD9-458B-A720-E5B58E7507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7636" name="Rectangle 3">
            <a:extLst>
              <a:ext uri="{FF2B5EF4-FFF2-40B4-BE49-F238E27FC236}">
                <a16:creationId xmlns:a16="http://schemas.microsoft.com/office/drawing/2014/main" id="{B050C4A9-F071-45A4-8A86-6AFEB59168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7">
            <a:extLst>
              <a:ext uri="{FF2B5EF4-FFF2-40B4-BE49-F238E27FC236}">
                <a16:creationId xmlns:a16="http://schemas.microsoft.com/office/drawing/2014/main" id="{361E0A63-E834-4E37-AD53-666DAD7644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4ACA859-984D-4490-A9AC-851191ECB252}" type="slidenum">
              <a:rPr lang="en-US" altLang="en-US" smtClean="0"/>
              <a:pPr>
                <a:spcBef>
                  <a:spcPct val="0"/>
                </a:spcBef>
              </a:pPr>
              <a:t>89</a:t>
            </a:fld>
            <a:endParaRPr lang="en-US" altLang="en-US"/>
          </a:p>
        </p:txBody>
      </p:sp>
      <p:sp>
        <p:nvSpPr>
          <p:cNvPr id="199683" name="Rectangle 2">
            <a:extLst>
              <a:ext uri="{FF2B5EF4-FFF2-40B4-BE49-F238E27FC236}">
                <a16:creationId xmlns:a16="http://schemas.microsoft.com/office/drawing/2014/main" id="{8CB004F2-BB1F-457A-ACB1-4086859961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9684" name="Rectangle 3">
            <a:extLst>
              <a:ext uri="{FF2B5EF4-FFF2-40B4-BE49-F238E27FC236}">
                <a16:creationId xmlns:a16="http://schemas.microsoft.com/office/drawing/2014/main" id="{6B493255-EFD4-4DF7-88DE-5454F69BDC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9B1D28CD-7E1D-4D12-8176-E2ED1FA3B9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E8B8D00-73A5-46B2-A046-D92F2C6A819E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A85CC429-C315-4BA6-9ACD-E5AD51D936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A05944A6-1C56-4B7A-B0A8-666C0B0554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>
            <a:extLst>
              <a:ext uri="{FF2B5EF4-FFF2-40B4-BE49-F238E27FC236}">
                <a16:creationId xmlns:a16="http://schemas.microsoft.com/office/drawing/2014/main" id="{423BD053-662D-47DB-AECF-7FAEB0B3D7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9E60022-8ECB-411A-8D88-1AABD79F3DE0}" type="slidenum">
              <a:rPr lang="en-US" altLang="en-US" smtClean="0"/>
              <a:pPr>
                <a:spcBef>
                  <a:spcPct val="0"/>
                </a:spcBef>
              </a:pPr>
              <a:t>90</a:t>
            </a:fld>
            <a:endParaRPr lang="en-US" altLang="en-US"/>
          </a:p>
        </p:txBody>
      </p:sp>
      <p:sp>
        <p:nvSpPr>
          <p:cNvPr id="201731" name="Rectangle 2">
            <a:extLst>
              <a:ext uri="{FF2B5EF4-FFF2-40B4-BE49-F238E27FC236}">
                <a16:creationId xmlns:a16="http://schemas.microsoft.com/office/drawing/2014/main" id="{814AE38C-53A8-42C3-8636-A423EA3F0B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1732" name="Rectangle 3">
            <a:extLst>
              <a:ext uri="{FF2B5EF4-FFF2-40B4-BE49-F238E27FC236}">
                <a16:creationId xmlns:a16="http://schemas.microsoft.com/office/drawing/2014/main" id="{B5B51D1D-76EE-497B-8FAC-67CE525CE3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7">
            <a:extLst>
              <a:ext uri="{FF2B5EF4-FFF2-40B4-BE49-F238E27FC236}">
                <a16:creationId xmlns:a16="http://schemas.microsoft.com/office/drawing/2014/main" id="{7EEE1FC6-6B66-4467-8F8C-62B4A4E5D1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391278-5B3C-4A48-9043-16B0AAA4DEDF}" type="slidenum">
              <a:rPr lang="en-US" altLang="en-US" smtClean="0"/>
              <a:pPr>
                <a:spcBef>
                  <a:spcPct val="0"/>
                </a:spcBef>
              </a:pPr>
              <a:t>91</a:t>
            </a:fld>
            <a:endParaRPr lang="en-US" altLang="en-US"/>
          </a:p>
        </p:txBody>
      </p:sp>
      <p:sp>
        <p:nvSpPr>
          <p:cNvPr id="203779" name="Rectangle 2">
            <a:extLst>
              <a:ext uri="{FF2B5EF4-FFF2-40B4-BE49-F238E27FC236}">
                <a16:creationId xmlns:a16="http://schemas.microsoft.com/office/drawing/2014/main" id="{76DF6459-F509-49F8-8D95-9DC91ADD85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3780" name="Rectangle 3">
            <a:extLst>
              <a:ext uri="{FF2B5EF4-FFF2-40B4-BE49-F238E27FC236}">
                <a16:creationId xmlns:a16="http://schemas.microsoft.com/office/drawing/2014/main" id="{14164025-2098-41B9-81B6-2D7232F8E0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7">
            <a:extLst>
              <a:ext uri="{FF2B5EF4-FFF2-40B4-BE49-F238E27FC236}">
                <a16:creationId xmlns:a16="http://schemas.microsoft.com/office/drawing/2014/main" id="{07484D0C-EA38-4A55-942B-C9C65701DC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10FAB1-25D1-40A5-A704-1CDF0DDEBE86}" type="slidenum">
              <a:rPr lang="en-US" altLang="en-US" smtClean="0"/>
              <a:pPr>
                <a:spcBef>
                  <a:spcPct val="0"/>
                </a:spcBef>
              </a:pPr>
              <a:t>92</a:t>
            </a:fld>
            <a:endParaRPr lang="en-US" altLang="en-US"/>
          </a:p>
        </p:txBody>
      </p:sp>
      <p:sp>
        <p:nvSpPr>
          <p:cNvPr id="206851" name="Rectangle 2">
            <a:extLst>
              <a:ext uri="{FF2B5EF4-FFF2-40B4-BE49-F238E27FC236}">
                <a16:creationId xmlns:a16="http://schemas.microsoft.com/office/drawing/2014/main" id="{1F40923C-E86D-450A-A1A7-D9979D659C4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6852" name="Rectangle 3">
            <a:extLst>
              <a:ext uri="{FF2B5EF4-FFF2-40B4-BE49-F238E27FC236}">
                <a16:creationId xmlns:a16="http://schemas.microsoft.com/office/drawing/2014/main" id="{824AC450-38AD-49CA-94BD-9C2C92773A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7">
            <a:extLst>
              <a:ext uri="{FF2B5EF4-FFF2-40B4-BE49-F238E27FC236}">
                <a16:creationId xmlns:a16="http://schemas.microsoft.com/office/drawing/2014/main" id="{F63BA200-E09A-4734-80FC-C85FAC7B6C6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D334F96-FB6C-4246-B7E9-B63AFFE61A13}" type="slidenum">
              <a:rPr lang="en-US" altLang="en-US" smtClean="0"/>
              <a:pPr>
                <a:spcBef>
                  <a:spcPct val="0"/>
                </a:spcBef>
              </a:pPr>
              <a:t>93</a:t>
            </a:fld>
            <a:endParaRPr lang="en-US" altLang="en-US"/>
          </a:p>
        </p:txBody>
      </p:sp>
      <p:sp>
        <p:nvSpPr>
          <p:cNvPr id="208899" name="Rectangle 2">
            <a:extLst>
              <a:ext uri="{FF2B5EF4-FFF2-40B4-BE49-F238E27FC236}">
                <a16:creationId xmlns:a16="http://schemas.microsoft.com/office/drawing/2014/main" id="{98BB1AEF-B8E0-4990-A515-6573592A42F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8900" name="Rectangle 3">
            <a:extLst>
              <a:ext uri="{FF2B5EF4-FFF2-40B4-BE49-F238E27FC236}">
                <a16:creationId xmlns:a16="http://schemas.microsoft.com/office/drawing/2014/main" id="{E5CD59D5-7200-49C5-B66F-562EB9241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7">
            <a:extLst>
              <a:ext uri="{FF2B5EF4-FFF2-40B4-BE49-F238E27FC236}">
                <a16:creationId xmlns:a16="http://schemas.microsoft.com/office/drawing/2014/main" id="{9F983EA2-EDAB-42A8-863B-22AF336A10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BB50763-E471-4D3B-8955-353FD4D2E2E2}" type="slidenum">
              <a:rPr lang="en-US" altLang="en-US" smtClean="0"/>
              <a:pPr>
                <a:spcBef>
                  <a:spcPct val="0"/>
                </a:spcBef>
              </a:pPr>
              <a:t>94</a:t>
            </a:fld>
            <a:endParaRPr lang="en-US" altLang="en-US"/>
          </a:p>
        </p:txBody>
      </p:sp>
      <p:sp>
        <p:nvSpPr>
          <p:cNvPr id="210947" name="Rectangle 2">
            <a:extLst>
              <a:ext uri="{FF2B5EF4-FFF2-40B4-BE49-F238E27FC236}">
                <a16:creationId xmlns:a16="http://schemas.microsoft.com/office/drawing/2014/main" id="{28F5A12D-D981-4396-9C3E-AFE2EA6971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8" name="Rectangle 3">
            <a:extLst>
              <a:ext uri="{FF2B5EF4-FFF2-40B4-BE49-F238E27FC236}">
                <a16:creationId xmlns:a16="http://schemas.microsoft.com/office/drawing/2014/main" id="{57914615-87DB-4355-9BD0-31A1003000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7">
            <a:extLst>
              <a:ext uri="{FF2B5EF4-FFF2-40B4-BE49-F238E27FC236}">
                <a16:creationId xmlns:a16="http://schemas.microsoft.com/office/drawing/2014/main" id="{7FBE3527-38B3-4166-A7CD-EC8C4888BA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315AC92-B942-432B-AC27-A18B5688EAAA}" type="slidenum">
              <a:rPr lang="en-US" altLang="en-US" smtClean="0"/>
              <a:pPr>
                <a:spcBef>
                  <a:spcPct val="0"/>
                </a:spcBef>
              </a:pPr>
              <a:t>95</a:t>
            </a:fld>
            <a:endParaRPr lang="en-US" altLang="en-US"/>
          </a:p>
        </p:txBody>
      </p:sp>
      <p:sp>
        <p:nvSpPr>
          <p:cNvPr id="214019" name="Rectangle 2">
            <a:extLst>
              <a:ext uri="{FF2B5EF4-FFF2-40B4-BE49-F238E27FC236}">
                <a16:creationId xmlns:a16="http://schemas.microsoft.com/office/drawing/2014/main" id="{75A3F9AC-A79B-4F2A-8334-091473521C7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4020" name="Rectangle 3">
            <a:extLst>
              <a:ext uri="{FF2B5EF4-FFF2-40B4-BE49-F238E27FC236}">
                <a16:creationId xmlns:a16="http://schemas.microsoft.com/office/drawing/2014/main" id="{F1FC132C-328B-41D1-BCF3-2AFACA9118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7">
            <a:extLst>
              <a:ext uri="{FF2B5EF4-FFF2-40B4-BE49-F238E27FC236}">
                <a16:creationId xmlns:a16="http://schemas.microsoft.com/office/drawing/2014/main" id="{34D59889-1886-40EE-99DE-571E8C5461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B82F82-7250-42A6-A8A9-0A4F7EE19339}" type="slidenum">
              <a:rPr lang="en-US" altLang="en-US" smtClean="0"/>
              <a:pPr>
                <a:spcBef>
                  <a:spcPct val="0"/>
                </a:spcBef>
              </a:pPr>
              <a:t>96</a:t>
            </a:fld>
            <a:endParaRPr lang="en-US" altLang="en-US"/>
          </a:p>
        </p:txBody>
      </p:sp>
      <p:sp>
        <p:nvSpPr>
          <p:cNvPr id="216067" name="Rectangle 2">
            <a:extLst>
              <a:ext uri="{FF2B5EF4-FFF2-40B4-BE49-F238E27FC236}">
                <a16:creationId xmlns:a16="http://schemas.microsoft.com/office/drawing/2014/main" id="{82543F37-48DE-48A7-A21C-0E0F68EAD6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6068" name="Rectangle 3">
            <a:extLst>
              <a:ext uri="{FF2B5EF4-FFF2-40B4-BE49-F238E27FC236}">
                <a16:creationId xmlns:a16="http://schemas.microsoft.com/office/drawing/2014/main" id="{DDB0CAE2-41C8-43E4-ACB9-09941B0180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7">
            <a:extLst>
              <a:ext uri="{FF2B5EF4-FFF2-40B4-BE49-F238E27FC236}">
                <a16:creationId xmlns:a16="http://schemas.microsoft.com/office/drawing/2014/main" id="{9E08972E-90DB-4C0D-A824-4519278670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15ED4D-F5FD-4912-B37B-FE4D566583B0}" type="slidenum">
              <a:rPr lang="en-US" altLang="en-US" smtClean="0"/>
              <a:pPr>
                <a:spcBef>
                  <a:spcPct val="0"/>
                </a:spcBef>
              </a:pPr>
              <a:t>97</a:t>
            </a:fld>
            <a:endParaRPr lang="en-US" altLang="en-US"/>
          </a:p>
        </p:txBody>
      </p:sp>
      <p:sp>
        <p:nvSpPr>
          <p:cNvPr id="218115" name="Rectangle 2">
            <a:extLst>
              <a:ext uri="{FF2B5EF4-FFF2-40B4-BE49-F238E27FC236}">
                <a16:creationId xmlns:a16="http://schemas.microsoft.com/office/drawing/2014/main" id="{CD440BB5-F51F-4966-B456-899469295E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8116" name="Rectangle 3">
            <a:extLst>
              <a:ext uri="{FF2B5EF4-FFF2-40B4-BE49-F238E27FC236}">
                <a16:creationId xmlns:a16="http://schemas.microsoft.com/office/drawing/2014/main" id="{6796CC5D-59B0-4C07-B821-7FE9B9159B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7">
            <a:extLst>
              <a:ext uri="{FF2B5EF4-FFF2-40B4-BE49-F238E27FC236}">
                <a16:creationId xmlns:a16="http://schemas.microsoft.com/office/drawing/2014/main" id="{EEE73497-46EA-4CF4-B52E-D54C10C6DF1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DE4470-23CB-4934-A0F6-5908B121901F}" type="slidenum">
              <a:rPr lang="en-US" altLang="en-US" smtClean="0"/>
              <a:pPr>
                <a:spcBef>
                  <a:spcPct val="0"/>
                </a:spcBef>
              </a:pPr>
              <a:t>98</a:t>
            </a:fld>
            <a:endParaRPr lang="en-US" altLang="en-US"/>
          </a:p>
        </p:txBody>
      </p:sp>
      <p:sp>
        <p:nvSpPr>
          <p:cNvPr id="220163" name="Rectangle 2">
            <a:extLst>
              <a:ext uri="{FF2B5EF4-FFF2-40B4-BE49-F238E27FC236}">
                <a16:creationId xmlns:a16="http://schemas.microsoft.com/office/drawing/2014/main" id="{69CBE4CB-C226-4B6F-BFE2-57EDE9F63C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0164" name="Rectangle 3">
            <a:extLst>
              <a:ext uri="{FF2B5EF4-FFF2-40B4-BE49-F238E27FC236}">
                <a16:creationId xmlns:a16="http://schemas.microsoft.com/office/drawing/2014/main" id="{DE57A29C-A568-458D-8DFA-21123013C6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7">
            <a:extLst>
              <a:ext uri="{FF2B5EF4-FFF2-40B4-BE49-F238E27FC236}">
                <a16:creationId xmlns:a16="http://schemas.microsoft.com/office/drawing/2014/main" id="{BC01F97F-8ADE-4124-8BA9-033C7FD229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8C5026-DA0C-435E-8D46-75DCFE6B620F}" type="slidenum">
              <a:rPr lang="en-US" altLang="en-US" smtClean="0"/>
              <a:pPr>
                <a:spcBef>
                  <a:spcPct val="0"/>
                </a:spcBef>
              </a:pPr>
              <a:t>99</a:t>
            </a:fld>
            <a:endParaRPr lang="en-US" altLang="en-US"/>
          </a:p>
        </p:txBody>
      </p:sp>
      <p:sp>
        <p:nvSpPr>
          <p:cNvPr id="223235" name="Rectangle 2">
            <a:extLst>
              <a:ext uri="{FF2B5EF4-FFF2-40B4-BE49-F238E27FC236}">
                <a16:creationId xmlns:a16="http://schemas.microsoft.com/office/drawing/2014/main" id="{7F3188C5-B0B3-4A98-B8E2-2D74AEDDDB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3236" name="Rectangle 3">
            <a:extLst>
              <a:ext uri="{FF2B5EF4-FFF2-40B4-BE49-F238E27FC236}">
                <a16:creationId xmlns:a16="http://schemas.microsoft.com/office/drawing/2014/main" id="{ADEA6262-B4BA-4063-AC1E-80A0B1BBDB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3731356-1A82-420B-880A-9CBE5D82C5E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2019FB-EC47-406A-A0F7-DE8287E519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500F525-DE73-4922-9E02-732D606B7F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E6030B-AE0F-4C0B-936B-146E638BE6D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3180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76AF54B-317E-4464-9F64-DA4CE92394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5106D1B-42BF-4451-81BE-02D866B6BD6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8605C17-60CC-40F8-99B6-B961B48BFF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075928-0B1E-45BE-B222-BBE425CA72B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81193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47C7204-39A2-44D5-9ADD-2BE5BAC6BC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586C60E-C2D7-43C6-9A29-C0445996698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F7FE364-5079-46A7-ADB6-FB15B69E7CA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E35A52-6E4A-46DF-AC37-8DF973EBD50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57419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90F5F44-7701-49FF-9BAE-E364EA9F4E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633B126-B86D-428A-89CC-938C253273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9288B8-760C-45DB-9275-ABDB8705FF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15E6DA-8F21-4197-9EC3-528B3A39117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196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90CFA1-61B9-4F5A-AD17-AC5496CDC9B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41808D6-B3E6-4BDD-9B99-ED454F97027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280A2A6-F5F0-491B-B2B5-70745115984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FAA06D-67E8-45F2-9DB1-AF9B03243E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727368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91727EC-FD89-4EB8-8689-31CAA4E093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28B967F-7B96-4E11-9A76-3A6498C32B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C8EA551-6748-4040-91E7-817B436ADCA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BB80C5-CD97-44B9-816B-621AA7A8F0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6114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D7297C-B6C2-4F31-BEBC-F036B957286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644EC99-E079-43D2-AD04-EC563F599F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8BB52A-88AA-4F62-B9FE-26E0C10443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C2DA24-3C37-4200-B46C-3FAD9F64E49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48291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2BD81F-434B-46B6-A59E-5DBE9ED28B2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4D2691B-B015-4C04-BAD6-97668843060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85C2EA2-CE49-41CF-B215-84CA4BD70D3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4EC213-41DF-4299-964F-C28F513E34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279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251C487-9DB5-45DC-B489-8589466623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97A98E8-D5A3-4864-B1A1-9CDBDD6929F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95B1E82-91FF-4234-95BC-FF6DAE62761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403614-19C2-43EC-A408-759BBD2EE9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69874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14CFB602-0634-4086-A63C-39485858AC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9641FA49-9B30-444D-BF8F-F4059F5887D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244B2CB-A044-4F33-8758-C35BCD59A6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0BB55D-5AD6-4ACB-9B86-9AB673DA3F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85356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CB2A50-09B5-4E53-8DAA-CD222A71AB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A1F5777-B4D8-4A41-99EE-819495B70A5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F1E112-4A74-4A5B-AD7B-C44E40A0A47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11765E-B42E-49E3-A61F-333BB57A506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4770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AA20C06-91B7-4E75-B374-CBAE757C232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58BD02-E5D6-4F35-910E-E11DBC7CD61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49E07CB-08DF-45D9-921B-162DEE45A0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99127-77C5-4DB0-81F3-1C6771BB19B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556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E9F7946-1AFF-4F4F-A3B3-5299BD72A2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E9E46C63-DC5E-49F8-AB23-E06D46AD2E6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DEFBA5D-A9A9-413A-BEF2-EFBD63E5AB1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907157FC-0A46-46DE-AAB6-8E5AD3E6B89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F0744CCE-09A7-436F-85A0-B2F9BFA762B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83BFCA78-2838-4FC4-AD09-05BA02AE7FB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4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4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gif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4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4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4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C1C9BEED-3FCC-43D0-90EC-A4AC3CF85B3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000" b="1">
                <a:ea typeface="MS Mincho" panose="02020609040205080304" pitchFamily="49" charset="-128"/>
              </a:rPr>
              <a:t>私     </a:t>
            </a: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TƯ</a:t>
            </a:r>
            <a:endParaRPr lang="ja-JP" altLang="en-US" sz="30000" b="1">
              <a:ea typeface="MS Mincho" panose="02020609040205080304" pitchFamily="49" charset="-128"/>
            </a:endParaRP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236E3187-5F6F-4582-BCDF-06BBD8D98DE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：し</a:t>
            </a:r>
            <a:endParaRPr lang="ja-JP" altLang="en-US" sz="4000" b="1">
              <a:solidFill>
                <a:srgbClr val="FF33CC"/>
              </a:solidFill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：わたし、</a:t>
            </a:r>
            <a:endParaRPr lang="en-US" altLang="ja-JP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CC00"/>
                </a:solidFill>
                <a:ea typeface="MS Mincho" panose="02020609040205080304" pitchFamily="49" charset="-128"/>
              </a:rPr>
              <a:t>　　わたくし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CE2BEA85-0885-4102-9A72-DA99DEDB7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だい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C39991FA-867C-4D24-BF08-F1AC48ECA4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大</a:t>
            </a: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endParaRPr lang="ja-JP" altLang="en-US" sz="15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pic>
        <p:nvPicPr>
          <p:cNvPr id="21508" name="Picture 2" descr="http://www.cleverjobs.vn/cj/upload_files/images/thumbs/5/7/6/576a62d4446f1c7b55feafb8a25c865f.jpg">
            <a:extLst>
              <a:ext uri="{FF2B5EF4-FFF2-40B4-BE49-F238E27FC236}">
                <a16:creationId xmlns:a16="http://schemas.microsoft.com/office/drawing/2014/main" id="{20BFF002-276F-4BC4-A76E-BCF77ED6FA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276475"/>
            <a:ext cx="4057650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>
            <a:extLst>
              <a:ext uri="{FF2B5EF4-FFF2-40B4-BE49-F238E27FC236}">
                <a16:creationId xmlns:a16="http://schemas.microsoft.com/office/drawing/2014/main" id="{9BDFBDF0-2C34-4744-9DCE-AB3AB8EC83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ひゃくえん</a:t>
            </a:r>
          </a:p>
        </p:txBody>
      </p:sp>
      <p:sp>
        <p:nvSpPr>
          <p:cNvPr id="224259" name="Rectangle 3">
            <a:extLst>
              <a:ext uri="{FF2B5EF4-FFF2-40B4-BE49-F238E27FC236}">
                <a16:creationId xmlns:a16="http://schemas.microsoft.com/office/drawing/2014/main" id="{C19B4D66-39A6-4438-BF7B-79E30D229FF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百円</a:t>
            </a:r>
          </a:p>
        </p:txBody>
      </p:sp>
      <p:sp>
        <p:nvSpPr>
          <p:cNvPr id="151557" name="WordArt 5">
            <a:extLst>
              <a:ext uri="{FF2B5EF4-FFF2-40B4-BE49-F238E27FC236}">
                <a16:creationId xmlns:a16="http://schemas.microsoft.com/office/drawing/2014/main" id="{7E8A2A2E-F70A-4227-B6EA-8DBAE7AFD13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91344" y="2636912"/>
            <a:ext cx="4104457" cy="2376264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1" hangingPunct="1">
              <a:defRPr/>
            </a:pPr>
            <a:r>
              <a:rPr lang="en-US" altLang="ja-JP"/>
              <a:t>100</a:t>
            </a:r>
            <a:r>
              <a:rPr lang="ja-JP" altLang="en-US" dirty="0"/>
              <a:t>￥</a:t>
            </a:r>
            <a:endParaRPr 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>
            <a:extLst>
              <a:ext uri="{FF2B5EF4-FFF2-40B4-BE49-F238E27FC236}">
                <a16:creationId xmlns:a16="http://schemas.microsoft.com/office/drawing/2014/main" id="{5C9E2125-E28B-4E29-85CC-F7E3201163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せんえん</a:t>
            </a:r>
          </a:p>
        </p:txBody>
      </p:sp>
      <p:sp>
        <p:nvSpPr>
          <p:cNvPr id="226307" name="Rectangle 3">
            <a:extLst>
              <a:ext uri="{FF2B5EF4-FFF2-40B4-BE49-F238E27FC236}">
                <a16:creationId xmlns:a16="http://schemas.microsoft.com/office/drawing/2014/main" id="{6BED3880-5E1C-401F-B2E8-2D5D1979EA1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千円</a:t>
            </a:r>
          </a:p>
        </p:txBody>
      </p:sp>
      <p:sp>
        <p:nvSpPr>
          <p:cNvPr id="151557" name="WordArt 5">
            <a:extLst>
              <a:ext uri="{FF2B5EF4-FFF2-40B4-BE49-F238E27FC236}">
                <a16:creationId xmlns:a16="http://schemas.microsoft.com/office/drawing/2014/main" id="{62CBABB2-BA0F-407D-9EB8-F2DB7D41EA1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16142" y="3717032"/>
            <a:ext cx="4320480" cy="1668016"/>
          </a:xfrm>
          <a:prstGeom prst="rect">
            <a:avLst/>
          </a:prstGeom>
        </p:spPr>
        <p:txBody>
          <a:bodyPr wrap="none" numCol="1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1" hangingPunct="1"/>
            <a:r>
              <a:rPr lang="en-US" altLang="ja-JP"/>
              <a:t>1000</a:t>
            </a:r>
            <a:r>
              <a:rPr lang="ja-JP" altLang="en-US" dirty="0"/>
              <a:t>￥</a:t>
            </a:r>
            <a:endParaRPr 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>
            <a:extLst>
              <a:ext uri="{FF2B5EF4-FFF2-40B4-BE49-F238E27FC236}">
                <a16:creationId xmlns:a16="http://schemas.microsoft.com/office/drawing/2014/main" id="{9302FEA7-8FA2-4F86-816E-992CBFBB80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いちまんえん</a:t>
            </a:r>
          </a:p>
        </p:txBody>
      </p:sp>
      <p:sp>
        <p:nvSpPr>
          <p:cNvPr id="228355" name="Rectangle 3">
            <a:extLst>
              <a:ext uri="{FF2B5EF4-FFF2-40B4-BE49-F238E27FC236}">
                <a16:creationId xmlns:a16="http://schemas.microsoft.com/office/drawing/2014/main" id="{4EAC4B62-5D4F-4A28-8590-E17CC336A52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一万円</a:t>
            </a:r>
          </a:p>
        </p:txBody>
      </p:sp>
      <p:sp>
        <p:nvSpPr>
          <p:cNvPr id="151557" name="WordArt 5">
            <a:extLst>
              <a:ext uri="{FF2B5EF4-FFF2-40B4-BE49-F238E27FC236}">
                <a16:creationId xmlns:a16="http://schemas.microsoft.com/office/drawing/2014/main" id="{260ABAF9-B4D9-40B4-8DB4-7F9330B8B27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51520" y="2362200"/>
            <a:ext cx="378708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eaLnBrk="1" hangingPunct="1">
              <a:defRPr/>
            </a:pPr>
            <a:r>
              <a:rPr lang="en-US" altLang="ja-JP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100000</a:t>
            </a:r>
            <a:r>
              <a:rPr lang="ja-JP" altLang="en-US" sz="7200" kern="10" dirty="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  <a:cs typeface="Arial" charset="0"/>
              </a:rPr>
              <a:t>￥</a:t>
            </a:r>
            <a:endParaRPr lang="en-US" sz="7200" kern="10" dirty="0">
              <a:ln w="12700">
                <a:solidFill>
                  <a:srgbClr val="EAEAEA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  <a:cs typeface="Arial" charset="0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>
            <a:extLst>
              <a:ext uri="{FF2B5EF4-FFF2-40B4-BE49-F238E27FC236}">
                <a16:creationId xmlns:a16="http://schemas.microsoft.com/office/drawing/2014/main" id="{026A2DBA-4246-441C-9D44-A3BFC43421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まるい</a:t>
            </a:r>
          </a:p>
        </p:txBody>
      </p:sp>
      <p:sp>
        <p:nvSpPr>
          <p:cNvPr id="230403" name="Rectangle 3">
            <a:extLst>
              <a:ext uri="{FF2B5EF4-FFF2-40B4-BE49-F238E27FC236}">
                <a16:creationId xmlns:a16="http://schemas.microsoft.com/office/drawing/2014/main" id="{14652E6F-5E1D-4879-920A-6DE40A004C8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円い</a:t>
            </a:r>
          </a:p>
        </p:txBody>
      </p:sp>
      <p:pic>
        <p:nvPicPr>
          <p:cNvPr id="230405" name="Picture 2" descr="http://wwwimages.adobe.com/content/dam/Adobe/jp/jos/pinchin/start/fireworks-04-path-blend/fig05-2.png">
            <a:extLst>
              <a:ext uri="{FF2B5EF4-FFF2-40B4-BE49-F238E27FC236}">
                <a16:creationId xmlns:a16="http://schemas.microsoft.com/office/drawing/2014/main" id="{C6E35EE9-AF0B-43E9-A089-5E4E221EE9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2205038"/>
            <a:ext cx="349567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>
            <a:extLst>
              <a:ext uri="{FF2B5EF4-FFF2-40B4-BE49-F238E27FC236}">
                <a16:creationId xmlns:a16="http://schemas.microsoft.com/office/drawing/2014/main" id="{82BFD840-448E-4E04-9785-1015E435AA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ぎゅうにく</a:t>
            </a:r>
          </a:p>
        </p:txBody>
      </p:sp>
      <p:sp>
        <p:nvSpPr>
          <p:cNvPr id="233475" name="Rectangle 3">
            <a:extLst>
              <a:ext uri="{FF2B5EF4-FFF2-40B4-BE49-F238E27FC236}">
                <a16:creationId xmlns:a16="http://schemas.microsoft.com/office/drawing/2014/main" id="{9DD0BA1C-FC68-452E-B078-0C5DECCC7E2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牛肉</a:t>
            </a:r>
          </a:p>
        </p:txBody>
      </p:sp>
      <p:sp>
        <p:nvSpPr>
          <p:cNvPr id="233477" name="AutoShape 2" descr="data:image/jpeg;base64,/9j/4AAQSkZJRgABAQAAAQABAAD/2wCEAAkGBxQSEhUTEhQVFhUXGBwYGBgYGB8cHBgZGhgaGBceGBscHCggHB0lHRwYITIhJSkrLi4uGh8zODMsNygtLisBCgoKDg0OGxAQGiwmICQsLDQsLy8sLCw0NDIsLCwsLCwsNCwsLCw0LCw0LCw0LCwsLCwsLCwsLCwsLCwsLCwsLP/AABEIAL0BCwMBIgACEQEDEQH/xAAbAAACAgMBAAAAAAAAAAAAAAAFBgMEAQIHAP/EAEAQAAECBAQEBAQEBQQBAwUAAAECEQADITEEBRJBIlFhcQYTgZEyobHwQsHR4RQjUnLxBxVigpIkQ1MzY3PS4v/EABoBAAMBAQEBAAAAAAAAAAAAAAECAwQABQb/xAAzEQACAgIBAwEGBQQBBQAAAAAAAQIRAyExBBJBURMiYXGB8AUykbHRocHh8VIUFTNCkv/aAAwDAQACEQMRAD8A7ARHmjMehBzWMxloyQBVXtHHWaiPKYXMQTcVsmgiuQTDKILLK8UBYRErEKO8aBMZhqAecneMKUBcgdzA/FZnXRLqrnsIEoClLdRUTYnbq0K5eheGG9y0G8RmktNiFF2YQOxubTPLKgyepqw/WK6pQSWTsaDvuf3jE/K9ZaYQd9Fbd3D+vWEbbNOPFCL4/UAqzacSGKibvej783hkwuazUoT/AC9RO2/V2jEvCISwCUircJuPWJBNKCQlgVGrD7eFiq4KzSnygkvHcLpSSeRo3d42lYpwKo1bgF2PeFzGYwFwtRSwrQgGrM4arwNlywpX8lGv+5JZ/wC4fnAllaegw6KPbbGPF54hKxKcFahYbcvUxnEakghI1E3BanJ+fpEWT5KJQMxaU+aqtKhNLDpF2cBU77E7EfrBj3Vcic/Zxl24/r8QbhJCiXLk6q8geXWrxvmGey5c8ytQ1JDqSL1sG5tWBOceMpUgrSka5jAaRYL2fpHPpSpq5xnTCdS1OfXlv0hJTpe6WxYO+XvncJGISoAg0NR6xuueBYau37wu5GlakgrdKUJF7kbAco2m5xqWyQwJYEbkXHekUeTWzPHpLbS3QyS5r8weRvEgWRHO8x8YIlqMscaqVffr6NFnIPFB1gKSdCi1KgE7wFnjdMMvw7J2uSOgoxHOJGB6RVQQYlSItR53BuqWRGhiRM2MqSDaFcQqXqQx6PF49CDnnj0YaPaY449GY9pj2mCcTxlQapLRibNCe8UVzCo1h1ESyyvFt8IispRN4wExl4YB5o9GwTFbMcYmSgqJANg/N/c9oDaStgJ1EAOSwgRj8SZgKEOAbqNKfvA7G5ktcxIGkcOohThwlQ1XB6hmesB80zlepksE1bkz7Rnnn9D0Oh6b27tePLGYpShICNLgX3PaLUmcnQCQH6tCPK/iZjaETC+4BbrW0E5SsRLSDNlLKWoE8Qr/AFAOwf0hY5ZPwbcnRxitSTYeGKQ7BLlnLXrYEn6dopYzMEqLS1tpNdJDW3VtvFZeFDmfKUCoiqE2NtVbGw2G9DApWalILJSAWYBI00o9q8yeUJPJJaPJy5cuN01T+/UNqzyWE69Oop6VBPo5b2oYiwH8TPKlqSJaS+nU4N6Ub6xQkYVQmJmLZU1fEnSngCGDEvSm5NGN3gtis1XxhSFDSCQX4S1KGlH6/SCpf8mWwdWu3tklfr96Jf8AbJSBqxJC2L1YB7W3MTL8R4aVwS+LklAf5AQnYXLMRi1ediiUyx8EsHiVyJIfTTe52Z4P5UfIShKwlIQCNWoNuUkm7kUL7wbfjR6EoQa95uT9FpfQLJnzZtfJUgGoKiAf/F9XygHmOTYjFrZeITKQmyUEqUsc1fC1KNWLs/xnIBZCta2YBAJc9FNX0hPGYYyumVp1qKisl7l9nYBxTtHOa+Z2Lp5t3qPoGJ/haRJcHVM/40BNP+Af5xVwuKkSgfJkAkfiu3rekRSMsxYaYqegOCxAK3e4IJB2HyjeZhpqQB5kvSakmXpHxBySFE3MTbfPBrjCC03f6lpOaqWFS6CgUSblBDuG6wDzzOtOqTJ4pq2JKRRLWPQ9ItS/D82aHXPXQaWQGZFQxe9NngnlHhCRJSVErJUB8SmLuKMnnDJNiTnGL905tg8AorIOrVfn69Yd8iyjES0gqZCb8Qc2ow2frDThcAiQs6ZaEOA4AqQeZuN6Rk4IKBDli9SdxZzzh3G+SSyJKi0jP5aWSniIowvZ3iRXiEj8Is+8CkYOTqJM1HmAAELUGYAgdmqH3ipnmOkgFKFomOwOk1YEEuqw2DQzm0uSEOmhKaSixwwObImMCyVGw5/v0giktHHh4nWo0QQUqsz25fWOn5TjVLQgrDEpBI5EiHxZO7Rm6zpPY1JPTC4UDeNVyyO0YTWN0qaKNGBOiGPPEy5b1EVzCNUOnZtHo1aPQAkKqx5o3VES1MH+zFhErNwI9qAisnWok2T1sPR6xWRjQCyatu30EL3FlhbLWPnlKXcJFyTy6fqYV85lTJyCpJarpq1Dcq1CnMC8GMRPUEqKgSOzj5fbRjH8WkApbo9+7ViM/eex4YIyl2sVcHhVSELmzG1kMCCCzlyfkIL5bJEiSJikgzZg1BxVKdmez3PpGMHgSJwUQSBUC4JYkUHVrxUziepZd3LkEPEJJo9PDjjCHso8cv8AgrZjnSyp9T0oHNPSDvhzO0zEplH4mNSL9PaEOfiU6iDv9mDPhdOrEoCADd3FAliFQuO1I0dTDH7Oq4M4vMThUKUkpCyogB3QUizjqPpGi0InAqNP5bAXIWag1BASKk9Y9/qGiXr8xDAI0uAGqDcbf4Eb4DK1eUDMRoW4U9fhqAOr0tBkzF1LxSxe/pvj1/0ieditL6aAMFNpdISkUcGieFJZ6RDOzROnSUqO4CiQS4o43Gzesa4ybLRLMpKDMR8RYABR1VKj8TkgXa28A5OFlYhCEJPllIookEljUKH9JqenyjlG/J4kIOUqQzTc5X5PlyUvN0ukaXtd2FPXpEOW+E5k0eZjZp1KLhAL++3t7xBITNwoOohCP6kh9X/Yj5Rfwmd8ej4iqoKjQbs3yhtL8x7uDFmjjqMvv5hOTgcPJIMsbMQQ9diL9Y1nJKm8tUtG3EihPN9YgRifFcpKCZkpluQE8mN3JIHRhApOfqmEGSuXqf4ZqQPULFPkIMskeCmPBl5/ff8AIyTcNjFnR50sc2ll+Y3fbpEc7KMXV54sfwU5c+ULuHy7HKX5iVy3Jdyv9AaQ04EzSAnFSkKUbFM3hV8nhVG+V/VlJZJQ/K4//KsEYzE4xDJR5ZAHxJ2oxfqbwCxeLxywTrCWIPwkMdtrwzzsRNkUk4OUHsy0KJHOpEBcd4gmS1NNQwNS4Zj3tCt1zZeDlLUVH+l/0AeJ/jl8S8SosP69vQREvCTiBqJUOalq/MNDfKziUuWoyyELLtrFLXLAvWBpxWMUHlzJCwLhJCd3BIWAPaObQYRmvFfr/kVp2XTyKJpYOq56RblApHGniF/0PsYKTM9xKEkTcOaH4vKcPd3FD3iiPFm6pcsrP4mqB7x30OUmm3a/UrplzCtJSlSRyAu9S/T5Q+ZVms5KUglTsPjArZ69IFZJn0uedFEq2HMdH3g/Pl6hpNig+pcfpFoMw507pqxiy/NSSQrbflVmPWDstYMJM3MJUiXrmqS7OzgO3J6xHl3jWXMA06nBqyeE8hX0intUtMxS6Kc1cUP6YxOlPWKeVZgJqXseUEhFE1JWjDKLg6ZQMeiXFS9xFdjCtDLZ5oD5hjEeYxL6KkbPzPQPGhz8G6S1XpYbb9oixOlbKUipDgKFbbm/p3gyla0acWGUZe8Yn54VIUJaaAs9wd9rCBOOxnlpLkOOJTEgkPYB2cuak7HtG8kqQFFQIBDNUsm358ucCZs5RWubMUUgJFEllF1OQpRLtoagZypWzxCUrexOql7JqEfmWZeO84HygU6SQpNLPUAm6iHq7W7QQw+IliWUlC0qFT1TU0U9WFLhmEVsrKJUhpfChRK0hT0CgAAxFTQl96QIn5mcO8wB9i9lCyh7sQ9KRHuqdIl02Ssnc38w+iZMS8yVLBZRKdRo3S7qgZNzPDzpvlhC0TDV1kCv/GsT5X4twikhKlLSQOFKgwFLULVakDs2xWCWdS0r1gggpUUsRW4J33h5SS8nuYk524q/iv8AYFzXJZ61JEriJP4jp089ZNg28MeXz0YPDlOoLxC6LKbJHJJLU67xSR4hSQzaE0tXV/cq5/eKMmX55maVpSkCj7qJokffKEvWh8lRt5XwYwMxS1jUApJUwCiANRomqrFyCDsWhkTI8xeta1SkDUrQCHCUq4AVB3cpoAC4FIE4GRpw4XoCyC6fOTp0ggi1QkhXFcuQOsWMq1GS4DKAaYsAarBUoIJcuwRUNZ93PNI+f6vN7bJZjFS9IP8ANQlyCtJSxIJI4iTckvbcQNw2VzkkrQpEwXSlyN7OAezRHmU5BAShJWooS5eo4QztfY86d3FzcHipM1M0PoBFEluEGxFiWvDRWjT+HxcZW19Q8nxLiJavLnS2BoEvQ9jY/bxdkYNMwGZIT5at0n4Hp8JHwm1qfWLBkScUhJISqxJ7ULt1BesLuaZWvDkzJUzXLJoGII35MRyq9I5prfKPbhKEn2/lYXweZhK9GJT/ADGbiAIaw/KtYmmzsLNmeWrDS9ajpJUNI/46VjiHzgfhSjGoAW6VpHCodSdzQ12gdMUEKVInKOpB4VAP2N6pIibbRZYoSdf+3w/dfwF14SXhlKSoYnDpVQLE0qRTmoBh/wBvaJ5uUyZ/wYpaj/8AlCnPNrD0aIMFPmB0GYryyC0wDUK8xuOYNYECVLExJmDyZn4JstvLU25Fj8usMpLyhHjm3ae/hf8Af9rLmPyqfJTrkq8xmABLKAb8IJqHeggJJzLEy16CmYFGujSS+9mqIM47N8XJP8yVLmJoSpKVdGo7A1FhvEOH8ZhwQhXqQWPSkM4x9BIZMnqn8ymvMpZGmbJQ+4A0Ef8AizRaw2TechRws3kShdx0Khs/SIcxxkjFL1LlaDbUhR1e3wmvMRTXl82WNciZ5iTQ6eFXqly/v6RPVmm2o2/d+W0XxPxuGJSUTABSg1Jv0cRtK8QyplJ8iUrroSCGvtA/BeIpqD8ZfcK57uDBU5xh8TTFSUV/9xHCoWFCA8ctfA6UXLbSl8tMyPDWFxPFhlGUo2DuAeoJcbVBgbPOPwx0zVzCgBqcuimBgzivC2j+ZhJwZwQlawKGzFnB7vFzAYqYQZWMTpP4CtLoX2UKP2ilvhmNwj+aD+j5/wAgPCYCRNUFLK/MJchZJJfZy8FziZUgBAqk2CQ59Wp7xpi8pDlUoFNi3IHlyrRjFbC4dWsAVFOjCw7+kHtF9pY8eG8YkMonTQkA8gKw55bi0zUBaS4Mc7weDUCVTFNQsnoaQcyjF+WR5SgpLsR2v6xaDrR5/UYFO5J7HGYl4HqlkFou4eeFpcf4jJTFeTzdxZzaRlUxTaljQGLAh1bsTBGbKmLVwgUuX3JNHajCkLZzBQQzF3Zujc4kweYnVwBSSGetxvf0iKlR7ksLe7GadgVCWFLYGrpdwz7velYTc0wqyorcIOlVT/aUCo5B2NYZFqnT06FcKSH1E7mwtVj32iSfJlEJlzVhbUCR83au3MQklbsyT6fv55+HoLeTZhLnStOoJMpAS7ElWkHSQD/Vp9CesCsdmRmukJA1FiFfCAAx61vDTPmSpaxLl6ZcslJVpRVQBP8ATWhfqzwJWlOkFUoKCtSSonjUp1AKA/Cw4QAeRibS7mYc+L2MkhLTk6ypE1AKEKVoBXdVSFKZyWDWpYQXxmE0pYLCmTqUSgkOBxBFNVB6QSw+Lky0hCuJITpSQWKFKcrCgFCrqNS7MzCKubTzp0AFMsoBRxuDuouC1Qagv6Q7bb2cuplj/wDG6QuT/NMtSvLKUpu9NRFwh7lq0hiyzHqlYSWlSUTkeYpf8tiCBpYFZAOtwqnKAyZ3my1SUlIapKy5JeyXokXtyF6Qz5LgSjBIQkplhRUpSi7AFxcAgghKa7AmGkkkDL1OTIqkQZhms/FuUIUAo8RBUwdwUq/CKvflA5GOXIPlqS5WQl01qgFglviLH5d4tIxSJGH0iclJ1ELlp4iSw0qJIeo7MOsLuKzPyyo/1pOkihRWoNG/zHRj4IqNsY0lKpulHC2zgKNAPU0I6Q0YRBWkoIuKag7HarvAjAzJU3BYbEeWkrktqSWfWhVdTf1UX/2grl2aHFI1jgUkstIoBuNmLhvnATp9rPehhaxRkhWm4g4SdZRQ51oB4VPuDZ/8GGbA5hKxcslJLAsUqulxSltvrArxNgk0ZPxCrVr2flC7k2YHCzTqCjLUGUm1dj3FbwqbWjU4KcVJBLP8OuQdclStL8QbnuG9toxKmDGy9KmE5AdKuY3B+UMeMncHCQARdhxA9xQ7Qm4VCpU930h3dmGndh2eFa3orGbUd/qW8FipklWkOkjmd/oYnxOHSpQSosmZUD+hVnSdq7corZ0zpnS/hPCTtzD8jt7ROuX5sgKSSVSzqIarbgdbH0hK9C/e2rf1I8D4hXJKpOIGtILGuwsx3FmEGJ2UYbFJExAZ90/ED609DAXHYRGKlCYggTQHLO7ciG9IFYHMZ2FWBVJZyDZQ/MQ6M8qbp6fr4+v8l3N/D8/DcTeZLIooXHQjn2eKOW5iUFwfTn3joOVZ/JnyymYxChxS/wD9YD5t4MlrCpmHWaB9LV/7DcdYZxTWhYZZ43U/9kBw8jGpA0hMwChrfqbkdD6QtZnk83DqAUHB+6GxiOdLmyDxOCDcW6VEMOUeKj8M9loIaof1hbrkp2XvHz6efoL6syASwJc3dwfnBnLc6UhAC2mIW40Kqlu3OCeZZDJWkGWlZCw+qim6ANX0hWxeSTZRcOQDzpzruI7sj4B/1E+JbR0KVM0pWokzEfhIqoJP4SN253a/M3cHmuGmVRpNGopyB25iELIs38kEuX3SbffWGaVh8LjP5pQy9yFFL92+LveGjJrRDJijXdtr1X90HQQpdHAYM55P8XWM4adoAdgy9hfmzCpgKnKtOoStYDPqExRBb8JBJFbP/iGjw8JIYzSdW2pz7Hb5RRWzNNxirSb+/qG/DUlYSVLo5cDkNn6wcEaSVpI4SCOkZBi6VKjx8knKTbOf/wAEksV8ApRuIjs9PXnEc/H4eWWQgOC7s59zv2gVnmKJUdJIajbsABAOYk3J69vcxlcn4Po4YI1cmNeJzcKKVKC1GhZRYAXB5cqQKn40iYVgFIUq4uxNgfrFPAgzGCA5evL2Jt2gsqRJTwqHmKJ/ETpS/r9YVyHUUtJFCXNUZwCZallJ0qD05OTtR6mKM/Er1aGSnSwQ76T8LvpP9xdmZ7QXXjC2kWqGRRPUsBZoCYqSFgs2zAnnc/l6wPNmbqOkhmdye0QSsNLTMnVRrDqlCrOlX4EgHVqJBqKaesDczxiluJjBLOhgSOIMwKrDrzEFRk0yYNKVEAfGo1q+pibmoDAHYQRw+TSEhZPGQKlThIenCkdWu7Q6e9nl/wDb8jehAU6VhbOxff51+2g5lXiFejy1OdNls7JcDSQNmZmFau8MGCyNMw8KEpQ9VBLu3J7mDOIwaEpShCkILk347NVhUnk8M5po0voYqk2IszLJ80IKgAGKipTCtrfFYBgARbvEE/BISA9VBLBxRx0/OGefNLkDhbmbtE2HwEsS/OnI1FR4EUAI5qG9dt4SU3Rpw9Hjg1St/f0IPC2HXLwk4qSAJiwR/U2lqjYHb1itgserBzw4SZMxQCjcaXYqDfiAr6QZl4hUyQtS3rMIHYJH6wtY1CmICdQ3pY1e1v2ifdbs9GOOoOL9RmzhiApPEg11NRibhvyhLzhB1O3Mbke5gpkGPUkplq/+mqgB2L0I+94nz7DJBKX403rRQ6HmzQz5slBUu1mnhvNVKHlLAN2PK5ar05RnO0CYFJASKHSd3DM/esDcsB/iAH0uyv29xBXMJgAJIYgEl92ZmpSjRztMKSaBOVkzJK0cwCD12iTwzOJ1hz8J+RF/nFrLh/KVpSySadSRqb0eB+VzkScRxn4rUpWlfWA1yOp+WTYtKsJPGkvqAUOmoOUn7tBPMJMrFStQIOmjgl0vUivWJc4wZnp1ByTV2sRce8LmSYtUmZpJNaHqDSOetoVe8lGX38ClPlLw6mURTlQ+ohz8PeIkKGlailTUPPsdjG2Oy2ViXDKQtNAfiBT1sfWEefhzJVwnWkbs0N8VyJdrtktfsdYxKvMAUSCkpAUKFyDUFxUNCVnvhQ6yrDlABqEOEk9NJat7Rnw14r8tTTS4ZtTOfWHD/c8PPDggkCmkAEHnz+UNp/Mk4yg9K4+qOe5f4jn4YGUoAdFD6QzSMajEyxqIUv8AEnp3vYej8oq5x4Z874GcktUOd7lucKhkzsItlBSSLde0Dt9P0Gc1fvcevn6jHifDYWFKQGUAogAuQE0Y/f7UpWBmICVAkkAEC3N2Ox7wx5Tj/OCZgPGkCo2tT21Qam5agzNSikE1qd2pS4IPpHJWgObxyKWTZ+lSQQ2oUWDcUo7/AKQdToVLCwPxNQ8izwtY7wiFKSpEzy5gqFpdiOoobRNh8NMSlps+gUxCHAowBNARDbSpkfdk7jyN+T4pYmpTLLpJDpOyag/kfQw1QAyIypQqsajUkweSXDiojRBUjyeodyujm8zBBROhYD//AGyab2VWIJmDlyyVE6twn8KSNy1ue8DpuauBxBALhrPyL94EHGFm3esYnO+EfSw6Zr80g+rMZhJJXTajn9orTJiiHNdnLfYpAhWMOz+pFYLYXKJi+KaoSwa833cJG3do6KDNqPFL6EH8WKB+Fw4HLd/rEuFyxKeObUE8CR+Mc+ifrF85bh5SPMIWsggBJFCQKlTCxNWdh1gfMxCpiitbgUAOz9PR4Z2TjUt8IuT8yCgAAAkNSw+UbYLL/NWVOUy013q9kgn5xjBYcEqKiRLBLFJDq3Ycg28EDiisgIDJFACNrUen5wUJJ6qOkWJswhASlITtSzVttytC5jJbklRcjkaAdoITJ0xBPmzGTfSTytXY1vFaSHJmqBYOwNX2PcCOk6BjgbYSUEpCpxBTQpChxEDnyT03j0uWcQtRUvSgXIq7mgT6QPxeN1OVm/IW7QSWWly0pUAAkKuA5UAX2r+0Sbs1dnZxz6/wVcbiqCWmiEggOXPc9b1gJiJTglK2PKodtrQUmSFGhBSf6vw+v6wFxp08KgQXuDQ2t86wUqA5XpFnCyhqkEg0Idr3c33iXxNOExZUopSbUBsKdonw3FxNYADpYqp2IgNnDhRBB/XrBZOHr5PZIgKmJXVkJPrb23ifNZ5S4sWY1539GMS5JI0pCn0vWuwLttWkRZlpKiQpjShFKcvQWtBYI6LPhlJ8lxxVJIIcUIA7U3gb4iwQ+NI06XoTUV3HKtD0g14fRqlBSeSiRehJHrtblGMflWsUcmx3729DHcbA0noH+H8fZBUWL02ePeI8pIT5koF0FyG2vtAqRJMuaEsb0/O4h4yzECag1LmhBao3o1unWAtMfI+6Hd+v8kOTTRNly5iXL1V3ZjU8jRupiTNsuS5JCU7sU/Xb2gLj0zcBMM2TWSouuWX4TckC6RWGLKfEEmcgMsORVKqF2qHNDFKTVGa5qXctiXmfh8p1KS1DdNacyxp6iBEmfMkqBrT+mOr4yVqfSQQzFLt6vsXhdxOSpUSDqqD3BuHJJcX9oG1pjJ9yuLp/fJDk/iRUzSlYAsxs9frBDPcvTOlJIDrfSbswFzs7m7bwoZxlZlK1IcJSxtuzu3eGzwtmRnyQVqa6SG3HxdBt86w1WI5V4p/uK8ufNwS+EakKv/nfdodvDGNl4o8DghioE1HCWuXIPOPYjKRNQUlYAeiSXoN7Ur9IAz/DcyUtKkairZYJAYBmNmYCOtoDSkqT/wAHQ5qjLSx0lIrUe14Vc1z5C6JBBT7EdRtAhWDxXmJQZ0xSVJcalO3MenTaGvJvDKAoKUCtQtqLgdhDdsp/IissMHK2b+G8vnTiDMUoSuVisHboLR0dAAAFoo4DC6WiypdYtGCjweX1GeWWVs4BPmu3E5tzi7luVqmVLIlpbUou/Ycz0g0nJ2VRne527iLmYYhCEiXKYISSDu71LtZ+0ZHGkfR+1c3SKsvDYeURpTqq7qI5Uo1osDGJSfMUEkjmPbpAedONGUCNunT5xCuYpVC3OtLGOTDKCLuJzpUx3YG+oc42wmXKmgzJiylApYkks9BZrRjA5MZhcsBcsXDdTt2rBLFKVp0SUMlIp37m5gidy4joxMw4CEoQSlIS9d33PUxWXjPJI0sVWZqJD3u7mIv9wnksEdC6aUG5a0aTAkk6arckhX0D36bx2jt8Pf35LKVInrSkkgEGo6O+oH/iNuka4zEuo6Up0pBABNAmzX5R6UgoTQEqUP8AwBFu5v29YHYoFAIUkA833FadIm9stFJFXEJBUJaS5WQkNVio0D73g1j1AKYgluENyFIH5IkGYolIHlgqB6/CK7hifYRaGKfVpIFKki45PHLkMpeSni0nTQlt32Jp2gJiJml00ooMCAR1O8MEyawPlggUckByGrWF/Eq1qCVAOSKgMf3hmIthjDIUp1c2I/4gPUnbnAvGqKlpQpbkqAe4Ao7FrmCqELPDsQw0239IDZgkJWFAqJSyqjrqI+scBVdLwMU5H8sABqv6UAYCh++cBMfh2JYVO+zEEH8oZJDLSEsopYsQef5bxRnyAqmqxpsTSwLd+cFk4vbTKfhHG6Hll3SSpIa46erwwzJ5UCm/MihqWINGbuIR1vImiYhSTpP4TcPV46DgsRJUjhZQO4pX1sX+sFbEn7u6FbO8sSQShwbmhoTeo3irkmY6ZgTM/pZ9zYgv2hpnYYGxL9RRzax5Qu51gRJmyy1Aqvb05wrRWM0MylBSWISoWOqvD17u35VhAz7K/ImFUp/LJcch0fmIfMrKVoAKuJNCeW4rvT6GNMywAmJUGfVY/hB6i7v+UN4JqlKuPQFeD89CkplKJKqs5cFnLcxTlDNikg2DAPa/V36xzZcleDnJmIIDeo5KHqH946Tl2NE6UlQ0soBtz1D7NDxVqiWVtPu8+f5BuZYTUgpUdti7vej9YC+GMAuViVIABSsh9Vms/wDcC1N36PDcjChRItfanq8QTsGsJUqWAFbl3bqCKXA52jkqFlJOi5jeFWnSS1qM/wC0aLTpKfMI1bAWA3oPzhY8RZ3iMMULUUzUuEsQHsXYgAg2raJ8N4kM5BYWYMq739oDnq6DHE2+1NBmfPBmJGmrjSeuxHKHrK5ACQWrCLlCxiJyLMniYfhNfv2jouGlsAIrh4swde6ko+iJrCA2KzZKFFLEtF7M8WJaCrlYcztCiyjU3PX/APqGnPt4MmOHdtgXMZo0gIZJIBUwZyat26QHmpcaklWrfVQHqDBZEtK166BJFQvYCjf4ic4KQWAUEk05j6CMqjfJ9J7VQilEXEJZLqAe7FmNqX5RunCPVVeQu36/vB1MuSgkvqJoz1LdP1jeRV1rToQPhe5I5jZIh1FEXmbZSxEzQhKCFBLOsAVD2/wYGzsYPwrNLMCn6UeL2MnqZk6WHJwR67xQOAZiskPV+QIfbeErZeMkkRjHqY8SgOhr1fnBjLcKyfNnVBNHqfSA65CiQx1B6Vdwem8GMbO0BKVK+AMWq5atHvAboau7X6lfMZiySSC23IPA6cjSCq4dmYgd9RicTVqIShZYmgLpr2/SKWd4paTpJ1hIYvYkD9fygVoZvdFzKUqSkqulSQAPxMHBccnesSzMvUGUlyDW3s457RHxFKUgF9Is+yd3jCJUxRok9Pu0FIST3yZmJIbYitd+j/dIFfHODpYpZzbbcc23g2cGQDrWydwog+3WAsnF/wDqEJQyQ5d60Y39oIFLWgvLYvxWa4relTZ6wKzupIBKAR361NDBry5ddQrvpf6fvAzM5SdJPFXt8xvHSFx7C+SYAeTJIXXyw5e3QW7RMvLyCGFeTPTZiO5in4ZmqVL8sMDLoQ10l9Lj3HpB6Vh1FTFO+3C7v9IdK0RbcZPYpZvhAwJBYEgkbA8zcWPN4r+EcSoTFSm4SCR0IP0/QQz+JpIEghJqD3fasKWQJP8AFJOxOkmguCAOVS0Jw6LJ90O4ccTM0lnOqjVoLXHvAbxFIKuNwCwBS9fT1gnMlVH4e9agOGYD73ipmsvzEBxYNQWAtBkLjpNAbwvimWUqI5FzQ1DfWHDEkBaSgbXdq8iLNHOpiNExwaU+XIQ/4XHJmS0qSCA/PfeOiDIuH6a/gAZrlqlqPC29nZ7W9PsxWyGecJMCZqzoUAQkC5JZiSKb23Ah1m4dM5IOplJAcc/89YXM8y0IQwRQn4nqeg0/bmOpxFc1NfEYpWLRM0qTY15dKjv9InxmKASEg6eY5v8AWEWRmCpcwFQ0qUCkKrpcbK2Bp3rBGRm61EpXuO/ZoLmwx6dS2npEHiaV/Ey9LMpBdPXmPvlEmQeD8QsA6kIDMbk0LGnP1jwxDrCEjUpdG5E0DfX0jqWS4Py0JS1gzQ+OPdyZurzvFXbyQ+HfDqMKlhVRuTcnrByYph9Y8VN3+kKfiDONRMqW7fjUN+g6c4u2oI8j3ssrZDm2YeculUJt1O5iFLcoq4dJ6+xi+l2jLfc7ZqpRVIr+LMp0pVNlpJLuoD2JA5t9IU8LiAsEpIZNTT4qino4pHZZ+HCxCVn3g8KJXJ4F3I2PcfnF5409obp+scV2sX8JIXM46joGFCLPFlWHnqDAaR/Tw0q7vqhcx6p+EXqVqCRQi4I6fKsFBnhVVOkBtv1vEXrk9CNzXu0WpeXOoawTXZgDWr9I0zKQVKJYirM92tyj0jM1OlKiQ+4PxfrBAo1lzQ24qk09hHDOTi9lHDyRLlpb41PU7CzCm/zgdiEgiqgC+3W9P1i9jCHEtDkDhHX15xCdCS66n+ncdyKRNb2XtxVEP8GiQt1qcs4DEQt5ioFRJJIDmpdnNRWxhoxv/qaiixQJNlDp16QI/wBsXq06QSaMTzoPvaCwRlStvYZxIUS4IY9bAClt4lyqT/MfXQO6agvs4t1jE9GhDAk6AlII3a77bbRiSgJSJl6uRuVVIp262goSW00C88fXMc194D5TKUucCHLA9dmg7mATNcnhJ9Ry9Ir5NhFpmBmbSQQ/Yj76wFyUcqiXxhiBXTtYO3Jy7RYOWyzLVNqVNQNZrt/mJTIUSAFkOW5sT9Ys4tBQnQkA9WZ+ZLWh2iEZvVMV8izoScRxj+XMZKuYL8JPSp94c8TIUOI1P36wjZplwqyTbv8AX6PDPkePEzDstTrSAmvMBiD6QsZUqY+WNy7olrxAoKlpNlG7ct6W94TZUoKnyUqWQkTEWoRxBjyd4OY2bwaT8Jdq1dy9toVMfIUCe1G6Fwx9HpCt3KykI9uNxOmY3COSSXO1XHKKgkBXCSQwoz0aofoQ8L/grN5ilCXPWUgkkFYckDUT1JDC0FZOLdbpcpFnoC7l/T8hD34M6i6tMB5vlCiSdJ6mhtdjFDL8XMkKoCUMHFNqG31h5XJSqhSUliXFKEG4A7/vAXFTJUsaUywaMCqr1q4sYFUUTc3osJm+YEkWIcU679qh+hjecQoMUkoFH1N3Z4W8FnhlTVoVVILJFtKXBIDWe0XsTnYKCNhUDke8dfqN7O/y8GMwCFoUggAKLezi93Zoo5fk2LmKTplmwAUoi3Wr/KCWX5dNxqwkJVocErFuvJ9hSsdXyzKkygH++0UxQUlbMnV9S8Mko1Yv+EvCQkca+Oabk2Tz0v8AWG6iQwvziPFYxMtJKiEpHOEvOc7M86EcKB7mhHoOkWlKMEeU3PNK2X88z8F5co0spY+YH6wBlS0naNJcq37xfRKaux+/0jLKTk7ZojFRVIkkS09PYRcCRyiOUgDeLQR1gpCtm2Fzgy6Kqn5iDuHxqJgcEEc4Upvp7RFLnFBcFj0p+UUjka5JyxJ7Q1ZjlEuckhSQoH7tCFnXgZcvjwzED8H6coaMFn7UXTrtB2RjULDgg9RFvdmhY5MmJ6OMCauWopIKV3UluINdhf2g7Kx/8tSQLJCgeb0cdqD1jomOyqTPDTEJVycVHYwu47wcUcUhZBrRfEKhru8RnhdaPQxdfBtd6E7L8YkKIIZTUUA9f7Qa0i5Iw6FWmaugG27ObxTzLL5uHJ81BY0JYt7iKiFoKtTcGwBB9iaRKnHTPQc45G5QfIyIwwQykkVsP8RXCEgr0gOkVNy6n9QaQHmY86dAokvR7v3ix4fC2mrWeElKQD0cl/eOcvAqxNbbJ5iFLoKehHyZj7RNLwx0lLXNxag2HOLhxTcTM9alqHpesTakEBSlM9Gf9YakT7pLwA58hrPZmb3gjgsCmWAw4jcXaNcRj0BJZCjcOdgOTxFluYeYLgqBYl7jZ+VIFqxnGUldBCcgFnqeWw++kTnDhSeIhJDXcv2LxpOzCVK0i5New5ikRDHcJmOdNSDftasG1ZNRklwUMbljqBKkkPRwTXalR7xFl6DJnBDoc6uEBj8BdwKMKxAc3mKUTqDWYbQBzWetC0zUO6S/cbj1DiEr0LV4kF5qiXDWetmqIin4MkBYHuPokRiTmcourc7G0Yn5mrUWLM4fls0L4LxTk/gR43DKSkzFOmYC6HsE3qAHL1DUvA7J8706kzR8Rpy7gxZx2MBGo8WxahA20xvgcIZyQESFr5O4fk55doZNy8E3FYnbegpPzpWhgSxFHGx5PtA+Xi0rUEnmd+Yg1gfBOLnKCp2gUZgn5s7Q1ZP4Dw8ljMZSr1r+wiiwyfJll1+KKqKOd5b4NmYiYVlwk1cXfapDQ8ZN/p3JRxTHX/eXHtb5Q5oCEDhAHUwGzPxLKlltWs1GlNa9TtvF+2MVs8yfUZMj93QZw0lEpITLSA3T6CBOa+IUS3CeNfSw7n8hCvj8+mzuE8CTsnl1LVgaBy+g+/8AMSln/wCII4HzIt47GzJynmF+Q2HYe8aSJfL5v3/OMyJR3+g++cXpUn96ffSIXey/GkayJRD0FLX/AFi9LS4H6n9Y0Sip5dokkB7P6wyYrJ5SKjl36RZ0n7MQyk2iYP8AZiiZNg+aPtoqzDF6YQ5/WIVS3eJjg6ZMjWXiVJPCog9P8xJMT2iAo2p7QtsbQWwniRafiGrtQ+0GsH4ilq/HpPJVPnaEoikYSoneKRzSXJOWGLOkiclYqAQeVoHY7wzhZ3xS0udxwn3EJ0uatJ4VqSehIi1L8RzkXIV3DH5RX20XyiaxTjuLJ8X/AKcpd5M1SeihrHyILQKzDwRiwdSJkvrcOOoP6w1ZbnSpgfS3r+0FZWMUYb2cJFF1eeD5OYYjKsTLPFKWrkU1DjpWkUsZilsNUpSNi4b5tHYv4g7gH0jYTAbpED2K8FV+Iz5krOKqW4L0cPXpAzEy5ksiZLJIPsRHezh5ary0+w/SMf7dJP8A7SP/ABH6QrwFV+KVyjhgzoFNUu+52PQwZyjFJ8lQUoVej8+cda/2yR/8SPYfpGycFKTaWmCsJOf4j3eP6nEJcucqkuSpR5sQPeC2D8N4qYKytL31EN7COuhKRZCR6RqZ5FgIKwoWf4jOXCOaSP8ATRZBeYpzWwAHYAWghhv9M/8A5Z5P9oA/WHdU8wHz3PThw+nV/wBm/KGcIrbIx6rNwmR4DwPg5NSnUf8AkX+tPlB2UJcsMhIHpHO53jCescIQhy1nPuafKKGKzCbM+OYo1s9Pa0T9rBcILx5Z/nkdGx/iCVLouYkHkKn2EAMd4x2lIfqv9Bf3hSQkUpyiRaaG1yLdYnLPLwPHp4rkvYvM5s5xMXT+kOBf7vFZugiSWmvodukSJluPvnEm2+SqSXBokdB9/vFmTLrUfLr2iaVJFuh+/nFuVJfew5fvHAbIsPLZosSxdjT0rGQC7AxOmQ9CowUmI2RyybRYlBtz7R4JPOJUJ6mHSYrZuh25xI/eIdJ5mJkiKCH/2Q==">
            <a:extLst>
              <a:ext uri="{FF2B5EF4-FFF2-40B4-BE49-F238E27FC236}">
                <a16:creationId xmlns:a16="http://schemas.microsoft.com/office/drawing/2014/main" id="{C6864BAF-AD62-4B68-8B48-2F340CA98B4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790700"/>
            <a:ext cx="52768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233478" name="Picture 3">
            <a:extLst>
              <a:ext uri="{FF2B5EF4-FFF2-40B4-BE49-F238E27FC236}">
                <a16:creationId xmlns:a16="http://schemas.microsoft.com/office/drawing/2014/main" id="{FEC7E339-1D77-483D-98E4-4BFB52EA96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952625"/>
            <a:ext cx="4151313" cy="414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>
            <a:extLst>
              <a:ext uri="{FF2B5EF4-FFF2-40B4-BE49-F238E27FC236}">
                <a16:creationId xmlns:a16="http://schemas.microsoft.com/office/drawing/2014/main" id="{A39D1A6F-E649-477D-A174-B9A43F188A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ぶたにく</a:t>
            </a:r>
          </a:p>
        </p:txBody>
      </p:sp>
      <p:sp>
        <p:nvSpPr>
          <p:cNvPr id="235523" name="Rectangle 3">
            <a:extLst>
              <a:ext uri="{FF2B5EF4-FFF2-40B4-BE49-F238E27FC236}">
                <a16:creationId xmlns:a16="http://schemas.microsoft.com/office/drawing/2014/main" id="{1DA28CBD-95A3-43E3-858F-5513190B47E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豚肉</a:t>
            </a:r>
          </a:p>
        </p:txBody>
      </p:sp>
      <p:pic>
        <p:nvPicPr>
          <p:cNvPr id="235525" name="Picture 1">
            <a:extLst>
              <a:ext uri="{FF2B5EF4-FFF2-40B4-BE49-F238E27FC236}">
                <a16:creationId xmlns:a16="http://schemas.microsoft.com/office/drawing/2014/main" id="{699C32BC-E281-4FB0-A588-481F7860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060575"/>
            <a:ext cx="3816350" cy="3671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>
            <a:extLst>
              <a:ext uri="{FF2B5EF4-FFF2-40B4-BE49-F238E27FC236}">
                <a16:creationId xmlns:a16="http://schemas.microsoft.com/office/drawing/2014/main" id="{04A15026-45CE-42D2-8C36-DC13EAB39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とりにく</a:t>
            </a:r>
          </a:p>
        </p:txBody>
      </p:sp>
      <p:sp>
        <p:nvSpPr>
          <p:cNvPr id="237571" name="Rectangle 3">
            <a:extLst>
              <a:ext uri="{FF2B5EF4-FFF2-40B4-BE49-F238E27FC236}">
                <a16:creationId xmlns:a16="http://schemas.microsoft.com/office/drawing/2014/main" id="{7FF7C7B7-2616-4570-9514-E7E8DCAE822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鶏肉</a:t>
            </a:r>
          </a:p>
        </p:txBody>
      </p:sp>
      <p:pic>
        <p:nvPicPr>
          <p:cNvPr id="237573" name="Picture 1">
            <a:extLst>
              <a:ext uri="{FF2B5EF4-FFF2-40B4-BE49-F238E27FC236}">
                <a16:creationId xmlns:a16="http://schemas.microsoft.com/office/drawing/2014/main" id="{00A985C3-BC9E-4F82-813B-5D97D65F9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1844675"/>
            <a:ext cx="4090988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>
            <a:extLst>
              <a:ext uri="{FF2B5EF4-FFF2-40B4-BE49-F238E27FC236}">
                <a16:creationId xmlns:a16="http://schemas.microsoft.com/office/drawing/2014/main" id="{00D329EE-AC13-4FEE-8DFA-781A7B8F96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アメリカ</a:t>
            </a:r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さん</a:t>
            </a:r>
          </a:p>
        </p:txBody>
      </p:sp>
      <p:sp>
        <p:nvSpPr>
          <p:cNvPr id="239619" name="Rectangle 3">
            <a:extLst>
              <a:ext uri="{FF2B5EF4-FFF2-40B4-BE49-F238E27FC236}">
                <a16:creationId xmlns:a16="http://schemas.microsoft.com/office/drawing/2014/main" id="{ECDDAB2B-5C7F-4F82-A09B-904FDF5D47B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3438" y="1905000"/>
            <a:ext cx="4249737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7200" b="1">
                <a:solidFill>
                  <a:srgbClr val="FF0066"/>
                </a:solidFill>
                <a:ea typeface="MS Mincho" panose="02020609040205080304" pitchFamily="49" charset="-128"/>
              </a:rPr>
              <a:t>アメリカ</a:t>
            </a:r>
            <a:endParaRPr lang="en-US" altLang="ja-JP" sz="72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産</a:t>
            </a:r>
          </a:p>
        </p:txBody>
      </p:sp>
      <p:pic>
        <p:nvPicPr>
          <p:cNvPr id="239621" name="Picture 2">
            <a:extLst>
              <a:ext uri="{FF2B5EF4-FFF2-40B4-BE49-F238E27FC236}">
                <a16:creationId xmlns:a16="http://schemas.microsoft.com/office/drawing/2014/main" id="{434AD601-62A2-4404-9127-A0C071CDD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708275"/>
            <a:ext cx="4643437" cy="396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22" name="AutoShape 4" descr="data:image/png;base64,iVBORw0KGgoAAAANSUhEUgAAARMAAAC3CAMAAAAGjUrGAAAAxlBMVEX////nACkAM2blAADnACTylJzmABjqO073wMT63eDuc37mAB3mAA4AMWUAJV/2ur/ubXn74+X++PnpN0mUn7IALmMAKWEAF1kAJ2DNDzXi5eoAIV0AHlwAGFkAEFcAFFgAB1QpSHMAAFEgQG0QOGnW2uFDW3/x8/W0u8jDydOiq7uutsTQ1d0AAE1xgJo8VXtabYyIlKlkdZJOY4WKlqt1g5wwTHXq7O/MACbaqLIAAEfWh5TjlqDPN0/MACFecI7fzNPTZXZI3yYzAAAPO0lEQVR4nO1da5erOHY9QzqTx0Qk6SCZRjwNGGxcxk/oTJKpmf//p0YgAXq4u293r5WCtbQ/3Cqf4nihjUBbmyNdcL4OP/xhnQDLiQHLiYmFE0TenDZ+15Z3B74N4nfpy4Gr5wShi9ksfCneNOr1pv3+myB+tCYp5OVuhhPyOodGA8LjzWxqDBiZze8T40DanFwjGFczUavnJDxCxJqqtjaGc6QE2J/JA26+fiBtwDGz+yDWs3EOJ7oNTijdA9wjSoq5WQWm0RUgoVRqVOHTtIHznvrLgU7h0n0Ft0TLDjOAIqSoWLIJjT3o99QtVs8JqUGg76ZWoSyYgvV8r+D7FIPlpiKnKVYd8Nz8cgqeZ07wY872yNo5cYYOMeCULlcfpR4Pfu6WIHHPYyzIpSdF2FacuwRL2Tee/ZJuHxwdOXcdXX0/YW2l47VXn5O7yxDEvhxD+6FZwV4ZUPC+0ggdmBp7RUvlmLMf+lQlstfOydhRanXkYQ9Ohrs68sRjn1APxN14k6iPY3fsZjd15NmNt1SOtsAJreGWVaAOEylU7QuOSvvxAc7sYFWNuCfwigB8pZ8kATw+odzJMeRAgNnB/hY4CYOO4t3xwju1+PfzHGKa9aKpPOg2XoqSy5FKMScsHyGO6yeRgqgLCPGdIJezfa9JcXQtOc1/+Yd1gnOCcjKcdJiNDcCPsQUoG04d+/l4CBHB8eFKeEvxQYwpBWMD0VzLHgRLmKnZA5diyI6C79cJ0U8QEn177PVVIn0S1/khZK4cdBtF5orsnn+ZfCOhPNgZ2bt5sF8bHANMRnwaip6eIDEUfdyb8wGUgzkf8J+AjOzNcEJ2yb6B+iPZSQ2jSfLnHj73SSQJkDCJc4B9kkijLY6S/RPOLFsawP1d8lHCTcneEifkVfU9i/Z9JQnVegxWfdUvQjUL2OfxQEmo3udsbybFP83Bq0LKVjhx6KS/r9LlT548VhZLozDlmhQaSeb6Xc+DF+meil481mfqPbUZThwSDbIqoMr502w4tNkrzwSu3h+KUsPpwFSFFO3rFoPOO+41M2U7nDjpcKmrVInhkRNN5rpj79FkbjLOhzSDwR1imszdEie4hf7Rw0O5qEynH9mUWJW5TKjeTprMRQiqawmqZUdecGZzB91f2gInvB1uc0xIXNf8cUL43RL1r9gt+juWDkQZdIPDQuVs3ztTkp7EEC382LD0Ut8vxUN7pmsLnPA5DH4w/YlC3k/IhUvOomUXGUUiyA9Eh0H7kpw7Lv6UPZh1Ihs/+DCFD1TOnvrL+jmZ/Vh5yjP7sXIwBlmoIiHohR8rHzj7sUr27Meun5Pf7ccO4/Q3+LHZ7MeunROXpoMf62LZUXXDTzaEUOnZiArijn6sq/qx7r6CZ+LKfixyww6gYNmyH+smgx/Ls3f9V7f9pzCcLGmmT7/gx5LPOW9xUIg3xRY/1inOU/A8c6f5sej//mudEH6sOFvvnR97jSQ/VqjXoJBUGRV+bBNLA3gs1OtF9mOTWjDP/djv1onJe4zGa//Oj/UVrSH82A/lyYH3OqHOez8WbcqPHW+Kt37s5Z0fqzrPP+PHPhWV7yQb8mPZqPPKe9OP7S6mH3uMmjd+LA6AqH4sE8NXCFQ/toDS98Bzt8AJDTKKk8mPFZrk8xhhNw+EHzvJ3GeKkvvkx05C9RDitHnKQhV1pU8InvzYSeaeUqYHhR+7bk64H4vCXPR6fh3z0Y91x1Yh7PFmjQ9XwsdX8pr01/CD5qLdVGRLfiwVforsx66cE0dxBqlaODD+Ti6BWTgQHt8VDoBZYcFG4dg4cO2cLGePMX3BjWK5noZ92B3BIVjiCrFgCkGqHMiC/gNOoZ4dnaBVsrfECX48Dt0Zyu7wkNyC6+HARhavPTzaRdI9Di2TII/D4ZrPlBxYsGby43BYsvGQXUHDsg8qKVvh5FBNUnNpFXnNmnQW72ipRTjNwy3qZrn+uXAy1yIE2SY5cXDMdb5cI+D4Bdf5r1i6d3a8FqFqpbEapbzu4ihbl4ScDZG8KU6EUD3vVaY+hkbdVFHG7WysSrq0MWUu+hjLDoyn7HY42bFrrwvVQeZWulDlMlcTqkzmVrNQnRjthuze4GTd74vl5t/h9OFpQpXN/D6jsyZU2ahTtJUqVJnMrfc38FTf/gSvfQ2dNkSHf/3PdcL0Y+tHyKSm6sfSMyJsnqw4qvjasIE4OqpC9XRJEO1UmUuPmeskL0HUBv1Y3hDxlCAX3uKCDj8mkX8TvWBsOOWS1p9MSrJks1FYzBXw9M+QvUE/Vune7+tjNY/R+XX1sYdt+LEIoWjwY5Gk8YcPgx+LFN2PELnCzVWC7MPox2oxlFZBjLQjRz+Wx9bNSZEjHAJcXFzMIwYqCuwzueVinC8F5rmDwxrKHUbS0MKy2XDzpNhZFC3LJi1ARnCxmLQsm3psAOLZ6+Zk8WMXqYny+ZSb+f7B1znvrR8rzf5mP/Y432mSSB5shXVz4oTibFU/VlQTyG/Jccj92NKR/Vgh6U+KH3vh2XeplGcSyX1GV3/vsGudDL+/FK3hRGOz1AoD55v9WHoYgt07P/Zj5G71nIwTNd2PHad53+LHtkPs2/3YbBOcsFvikvcgxlNxvWOosvvsx4pavwMc49mPFQfSE2t7OTlRIpj0cHjMfqz4UwFlOPmxa+eEBrmL45r3CTGm4PsxwWxKzLUs5k9ft7nFKBJ+LMomP7albEr8lLNRW1JCSMnTRJD7sQfux66cE8QYGStcx0+RuAtGRxXzsleUCbUv+7G+J6ov0OjH8mAotJ/wY0V1rehtxdBDtqHZFGHKZJXiqIor/MZRjcqaGkFXL10aKLlAhPTgut8Xy2dPh2VHp5TKw41P6b6ENqJUqgWlNKRQ7an8jh1TmrzYzFjJZl/JBqt7ImePB//tP9YJoxa0bk49VKemXkQZPrEg0yRNU0u1oHXTsGGZ/dtItaDsQHZHsOynJOnG7IAF1VpQ54c/rRNGLei0aOu03BXImRZt3ZeRlTyEKO2zpaVUyDw4utJ7d1E0CjftRtuMz8YlbfWQpYpYtFUqS5CFpD2l8sWn2fiQuCt16FzSKkvDtsWJk471sXslhsZlYJ56nf2xqdoLrt1YH6tljzK31mtBt8MJk1XA7p9caap/g6rWHdXwDMcAGlW8R2O2WknKRPL3jV5JuiVOfK/qkrxS3aAwOIbxXesTPjzTtAHFSyIvOCROoA7R9FiS5AF3/ZXpBjgRduMtxA6OJutVaPIbu8h+ppYdXA+U9YtLh5RsTBwUPyUbcwjGiP39pdXHboCT4iXRIJ6m5CU70Ghqoi+1WLDmKyROrD0kEqevXEaf1XPyO/3Y66/3Y1fOCfdjQ6xZryiB8043aQc/lup+bMj9WDWYVn2sZ+MOTqGIrZqTostzBPAq8iybG5BnecFG2yLPu+XNeZflqIYS53m7NLXNc1KBN2Qv1iv7ygcbqVn2YvFmWe6coCcse/Wc+POOA8HSgHzecUDyY5cK18VqIpN4laprHTSJVzguux20sx97W/9+BZMf+1T8WL7jgCJppx0HSvnVuRCvqqRNfsaPFZL2x39bJybvMR7OVfdjR0NS92MHQ7LU/NixcMBTRZnwY5WnLK/FEH6s+9//vk4ofuzxG/zYdOxRrsrJ6Meqy/B/wo8dfaTN+LH3IpiWEItbIIY+/5yJEgtOHnDcnyY/Vjwq2GT6Rmc/dsruq/YAU2Wg8OMKNpA94bQJP9YNCh+nwjPBXIXj+zHGviP8WMKDbvOKUXTlfix+8EdyWHaLH4u5zYbbc4iJK/xYke173uDHnjfhxxZ09GO5O5QIo3CsJhDbEOBp44Vha4JJn9Npbf4oafmGQEyU8aF7rK5FoXBzhaTjfuw21uYrfuxVdVQRbz6YMjeuhJstpeMMbvIzhLv9HhRIi62ekxkkiT9qqD/iRB5s4/jPFdz3sbI2P95nAGkcy0M1y/bYqBQn8tp8lh3Acx/vtro2f/6DvDZ/ilXy2vwpKK/Nn7PltflzcKNr812hvypZWOyE/jrKvn0iihGekiwhomgUZJ0XimKEUts9cTOcOHg/VEmUqWof4eHQ016OIa5UW3XN9fiKvd8prSfhoGlqdWX/ljjhokxfmz+KMn1t/ijKNEnHX5Krxi1CQ+ysSrotcYIPUGalduszUdYwqa5aJHEP96e+Nr9gE8GjVknq3+DYVcYukdvhhNZsKpd6R+VSR/3njukvpU+gti/csK2U3bb8Ux3j+KbaU2H5ivHu6Gn21BY4mdZnDWzQyWXlP4ph6xIUtbL1itoQD2qt04LsoytieNqCa3heh0q2s4n3xcVNrikR5z/5sUrw6UqfxA//aWbPfqyaPfVA8j//uE5Ifmz5xo89a/PaAYmiSR3R/N/gx/74x3Vi5ATxhVzD8ix1IVcC50QPks+h7FN+YLJg2ECuHDis7tpXvbEMjHTjMrDV+7GoaLOsYMo1z9qlFpT9njNVm2dZu/ixbZcVNZRF1kl+7CHLnAq8POsW7zFnX/kAYH9ql6LZrsvyE/RFlo0rvtbMyVBwI1BKuzDMFa7LQi7Jj13e6pHbFJN2O8CzH7vsdiAtA3ttwI8V7vFNLucUOw5UB2WSx+c+Z3nFvivKi5Xq2kTMfeTdDrBYBiZ2O1g3J+xsx6unvvrnfmyo7Vfwe/xYR/Zj187Jz/ix2ibtvD5W3RYVj83X/dixT3gqJ7Ifu3ZOBj8WBbBTmhqzx+EVVE3Knij1/qRt6Ugb1sXO2paOcV91ix/LgXI4xzfhx66dE7cc/NhG6RP4XqeYoFKZp7jNK3HChyr9uR/rKeIdH84RJuG5k7N975ki2p43sV8BX8hFFTGGhB+rBkdtjrVdPoUfqxwo/Fgt23dmyb9yTlSdvrTgJ4OakH0X/OXslXPyJVgtJ+7XYbXzHe/r8L9fPQH+CfwWe8HCwsLCwsLCwsLCwsJio/hnCx3w1cXtKwR8tam1QlhOTFhOTFhOTFhOTFhOTFhOTFhOTFhOTFhOTFhOTMBXb160QsC/Wuj4aqvCwsLCwsLCwsLCwsLC4v8R/2KhA776P89aIazPZsJyYsJyYsJyYsJyYsJyYsJyYsJyYsJyYsJyYsJyYgK+s9AB/2Sh46utCgsLCwsLCwsLCwsLCwuLL8VXv5xdIazPZsJyYsJyYsJyYsJyYsJyYsJyYsJyYsJyYsJyYsJyYsJyYsJyYuLvVAPNFDjdBh8AAAAASUVORK5CYII=">
            <a:extLst>
              <a:ext uri="{FF2B5EF4-FFF2-40B4-BE49-F238E27FC236}">
                <a16:creationId xmlns:a16="http://schemas.microsoft.com/office/drawing/2014/main" id="{807BEAA9-02C3-410F-8225-75E48584F2A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239623" name="Picture 5">
            <a:extLst>
              <a:ext uri="{FF2B5EF4-FFF2-40B4-BE49-F238E27FC236}">
                <a16:creationId xmlns:a16="http://schemas.microsoft.com/office/drawing/2014/main" id="{C47A5AA4-CC2E-49C6-9E8B-27C14EA62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349500"/>
            <a:ext cx="1381125" cy="1087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>
            <a:extLst>
              <a:ext uri="{FF2B5EF4-FFF2-40B4-BE49-F238E27FC236}">
                <a16:creationId xmlns:a16="http://schemas.microsoft.com/office/drawing/2014/main" id="{5ADB837F-D89F-41A4-835D-763499473A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ja-JP" sz="9000" b="1">
                <a:solidFill>
                  <a:srgbClr val="009900"/>
                </a:solidFill>
                <a:ea typeface="MS Mincho" panose="02020609040205080304" pitchFamily="49" charset="-128"/>
              </a:rPr>
              <a:t>10 %</a:t>
            </a:r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引き</a:t>
            </a:r>
          </a:p>
        </p:txBody>
      </p:sp>
      <p:sp>
        <p:nvSpPr>
          <p:cNvPr id="241667" name="Rectangle 3">
            <a:extLst>
              <a:ext uri="{FF2B5EF4-FFF2-40B4-BE49-F238E27FC236}">
                <a16:creationId xmlns:a16="http://schemas.microsoft.com/office/drawing/2014/main" id="{506841E2-AE7E-4DE7-83B3-239627EE421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3438" y="1905000"/>
            <a:ext cx="4249737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9600" b="1">
                <a:solidFill>
                  <a:srgbClr val="FF0066"/>
                </a:solidFill>
                <a:ea typeface="MS Mincho" panose="02020609040205080304" pitchFamily="49" charset="-128"/>
              </a:rPr>
              <a:t>  10 %</a:t>
            </a:r>
          </a:p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引き</a:t>
            </a:r>
          </a:p>
        </p:txBody>
      </p:sp>
      <p:pic>
        <p:nvPicPr>
          <p:cNvPr id="241669" name="Picture 1">
            <a:extLst>
              <a:ext uri="{FF2B5EF4-FFF2-40B4-BE49-F238E27FC236}">
                <a16:creationId xmlns:a16="http://schemas.microsoft.com/office/drawing/2014/main" id="{3C53BF25-55E4-4221-BBD6-0BF66D1DF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76475"/>
            <a:ext cx="39608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>
            <a:extLst>
              <a:ext uri="{FF2B5EF4-FFF2-40B4-BE49-F238E27FC236}">
                <a16:creationId xmlns:a16="http://schemas.microsoft.com/office/drawing/2014/main" id="{276367A9-A080-4699-94C2-B1E66F3B54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さけ</a:t>
            </a:r>
          </a:p>
        </p:txBody>
      </p:sp>
      <p:sp>
        <p:nvSpPr>
          <p:cNvPr id="243715" name="Rectangle 3">
            <a:extLst>
              <a:ext uri="{FF2B5EF4-FFF2-40B4-BE49-F238E27FC236}">
                <a16:creationId xmlns:a16="http://schemas.microsoft.com/office/drawing/2014/main" id="{10355E32-C804-4F0D-8C01-CCC2F0980F1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酒</a:t>
            </a:r>
          </a:p>
        </p:txBody>
      </p:sp>
      <p:pic>
        <p:nvPicPr>
          <p:cNvPr id="243717" name="Picture 1">
            <a:extLst>
              <a:ext uri="{FF2B5EF4-FFF2-40B4-BE49-F238E27FC236}">
                <a16:creationId xmlns:a16="http://schemas.microsoft.com/office/drawing/2014/main" id="{0C79281C-B188-46A0-B77C-1B37DF034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060575"/>
            <a:ext cx="4248150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775C00B9-5A55-48A9-8FA2-BB1AE55828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がっ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こう</a:t>
            </a:r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091C9EC8-6F2C-4BCE-8A9F-95B9BBADC3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11638" y="1828800"/>
            <a:ext cx="4475162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校</a:t>
            </a:r>
          </a:p>
        </p:txBody>
      </p:sp>
      <p:pic>
        <p:nvPicPr>
          <p:cNvPr id="23556" name="Picture 3" descr="C:\GIAO TRINH MINNA NO NIHONGO\GIAO TRINH MINNA NO NIHONGO\みんなの日本語絵カード\N\名称未設定 1.jpg">
            <a:extLst>
              <a:ext uri="{FF2B5EF4-FFF2-40B4-BE49-F238E27FC236}">
                <a16:creationId xmlns:a16="http://schemas.microsoft.com/office/drawing/2014/main" id="{52CF7417-F44F-4A1D-9DD3-FD3AD03D0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133600"/>
            <a:ext cx="4033838" cy="3438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>
            <a:extLst>
              <a:ext uri="{FF2B5EF4-FFF2-40B4-BE49-F238E27FC236}">
                <a16:creationId xmlns:a16="http://schemas.microsoft.com/office/drawing/2014/main" id="{EADED6D9-669F-4796-B318-670D783EB63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月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NGUYỆT</a:t>
            </a:r>
          </a:p>
        </p:txBody>
      </p:sp>
      <p:sp>
        <p:nvSpPr>
          <p:cNvPr id="246787" name="Rectangle 3">
            <a:extLst>
              <a:ext uri="{FF2B5EF4-FFF2-40B4-BE49-F238E27FC236}">
                <a16:creationId xmlns:a16="http://schemas.microsoft.com/office/drawing/2014/main" id="{3E86FF2F-0F3D-4A53-985A-FB7CC5E52B1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げつ、がつ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：つき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>
            <a:extLst>
              <a:ext uri="{FF2B5EF4-FFF2-40B4-BE49-F238E27FC236}">
                <a16:creationId xmlns:a16="http://schemas.microsoft.com/office/drawing/2014/main" id="{D9149395-18D6-4605-9681-2CE6727917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つき</a:t>
            </a:r>
          </a:p>
        </p:txBody>
      </p:sp>
      <p:sp>
        <p:nvSpPr>
          <p:cNvPr id="248835" name="Rectangle 3">
            <a:extLst>
              <a:ext uri="{FF2B5EF4-FFF2-40B4-BE49-F238E27FC236}">
                <a16:creationId xmlns:a16="http://schemas.microsoft.com/office/drawing/2014/main" id="{197FFDDC-191A-4495-A0C9-48AF78E871A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月</a:t>
            </a:r>
          </a:p>
        </p:txBody>
      </p:sp>
      <p:pic>
        <p:nvPicPr>
          <p:cNvPr id="248836" name="Picture 5" descr="MoonVenus5">
            <a:extLst>
              <a:ext uri="{FF2B5EF4-FFF2-40B4-BE49-F238E27FC236}">
                <a16:creationId xmlns:a16="http://schemas.microsoft.com/office/drawing/2014/main" id="{EBBFAAF6-63AC-4781-9D68-F06BEC0F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905000"/>
            <a:ext cx="441960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>
            <a:extLst>
              <a:ext uri="{FF2B5EF4-FFF2-40B4-BE49-F238E27FC236}">
                <a16:creationId xmlns:a16="http://schemas.microsoft.com/office/drawing/2014/main" id="{F7A1DCD4-CDCF-412E-9A5E-67FBD918DA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いち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250883" name="Rectangle 3">
            <a:extLst>
              <a:ext uri="{FF2B5EF4-FFF2-40B4-BE49-F238E27FC236}">
                <a16:creationId xmlns:a16="http://schemas.microsoft.com/office/drawing/2014/main" id="{A7A26FC3-5A35-4023-9927-6B2E3623753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525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339933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250884" name="WordArt 5">
            <a:extLst>
              <a:ext uri="{FF2B5EF4-FFF2-40B4-BE49-F238E27FC236}">
                <a16:creationId xmlns:a16="http://schemas.microsoft.com/office/drawing/2014/main" id="{FAEE0B00-F565-4C4C-ABD4-F362B2616F0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4800" y="3200400"/>
            <a:ext cx="4191000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January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CCEB6783-B9B1-410A-ADB4-6C9976AA8C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げつ</a:t>
            </a:r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び</a:t>
            </a:r>
          </a:p>
        </p:txBody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523A3ABE-196C-452B-8BC4-AB3E29D8019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月</a:t>
            </a:r>
            <a:r>
              <a:rPr lang="ja-JP" altLang="en-US" sz="10000" b="1">
                <a:solidFill>
                  <a:srgbClr val="339933"/>
                </a:solidFill>
                <a:ea typeface="MS Mincho" panose="02020609040205080304" pitchFamily="49" charset="-128"/>
              </a:rPr>
              <a:t>曜</a:t>
            </a: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</a:p>
        </p:txBody>
      </p:sp>
      <p:pic>
        <p:nvPicPr>
          <p:cNvPr id="252932" name="Picture 8" descr="happy_monday-3774">
            <a:extLst>
              <a:ext uri="{FF2B5EF4-FFF2-40B4-BE49-F238E27FC236}">
                <a16:creationId xmlns:a16="http://schemas.microsoft.com/office/drawing/2014/main" id="{6B74681E-864E-4F7F-8670-712B52DE5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133600"/>
            <a:ext cx="31686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>
            <a:extLst>
              <a:ext uri="{FF2B5EF4-FFF2-40B4-BE49-F238E27FC236}">
                <a16:creationId xmlns:a16="http://schemas.microsoft.com/office/drawing/2014/main" id="{6A08D52C-DB5C-4EA3-824B-3518CD7FE7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</a:t>
            </a:r>
          </a:p>
        </p:txBody>
      </p:sp>
      <p:sp>
        <p:nvSpPr>
          <p:cNvPr id="254979" name="Rectangle 3">
            <a:extLst>
              <a:ext uri="{FF2B5EF4-FFF2-40B4-BE49-F238E27FC236}">
                <a16:creationId xmlns:a16="http://schemas.microsoft.com/office/drawing/2014/main" id="{751A0B4E-99E6-415B-A720-7A056580CDF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火</a:t>
            </a:r>
          </a:p>
        </p:txBody>
      </p:sp>
      <p:pic>
        <p:nvPicPr>
          <p:cNvPr id="254980" name="Picture 5" descr="fire">
            <a:extLst>
              <a:ext uri="{FF2B5EF4-FFF2-40B4-BE49-F238E27FC236}">
                <a16:creationId xmlns:a16="http://schemas.microsoft.com/office/drawing/2014/main" id="{F3562E0C-ACAD-4411-AB92-901766764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3429000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>
            <a:extLst>
              <a:ext uri="{FF2B5EF4-FFF2-40B4-BE49-F238E27FC236}">
                <a16:creationId xmlns:a16="http://schemas.microsoft.com/office/drawing/2014/main" id="{2B123064-5AAB-4809-B201-76283A1930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かようび</a:t>
            </a:r>
          </a:p>
        </p:txBody>
      </p:sp>
      <p:sp>
        <p:nvSpPr>
          <p:cNvPr id="257027" name="Rectangle 3">
            <a:extLst>
              <a:ext uri="{FF2B5EF4-FFF2-40B4-BE49-F238E27FC236}">
                <a16:creationId xmlns:a16="http://schemas.microsoft.com/office/drawing/2014/main" id="{7D9F9C4D-F857-4F6E-B502-5C4C18E6759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362200"/>
            <a:ext cx="4038600" cy="3763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FF0000"/>
                </a:solidFill>
                <a:ea typeface="MS Mincho" panose="02020609040205080304" pitchFamily="49" charset="-128"/>
              </a:rPr>
              <a:t>火</a:t>
            </a:r>
            <a:r>
              <a:rPr lang="ja-JP" altLang="en-US" sz="98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sp>
        <p:nvSpPr>
          <p:cNvPr id="257028" name="WordArt 6">
            <a:extLst>
              <a:ext uri="{FF2B5EF4-FFF2-40B4-BE49-F238E27FC236}">
                <a16:creationId xmlns:a16="http://schemas.microsoft.com/office/drawing/2014/main" id="{E8081E33-7489-4ADF-BA22-88AF4C22FC7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352800"/>
            <a:ext cx="396240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Tuesday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>
            <a:extLst>
              <a:ext uri="{FF2B5EF4-FFF2-40B4-BE49-F238E27FC236}">
                <a16:creationId xmlns:a16="http://schemas.microsoft.com/office/drawing/2014/main" id="{894AC986-4D0E-482D-9E57-D183BFAB97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か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じ</a:t>
            </a:r>
          </a:p>
        </p:txBody>
      </p:sp>
      <p:sp>
        <p:nvSpPr>
          <p:cNvPr id="259075" name="Rectangle 3">
            <a:extLst>
              <a:ext uri="{FF2B5EF4-FFF2-40B4-BE49-F238E27FC236}">
                <a16:creationId xmlns:a16="http://schemas.microsoft.com/office/drawing/2014/main" id="{9C924531-C841-433A-8DCA-64D0393C381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火</a:t>
            </a:r>
            <a:r>
              <a:rPr lang="ja-JP" altLang="en-US" sz="15100" b="1">
                <a:solidFill>
                  <a:srgbClr val="009900"/>
                </a:solidFill>
                <a:ea typeface="MS Mincho" panose="02020609040205080304" pitchFamily="49" charset="-128"/>
              </a:rPr>
              <a:t>事</a:t>
            </a:r>
            <a:endParaRPr lang="ja-JP" altLang="en-US" sz="15000" b="1">
              <a:solidFill>
                <a:srgbClr val="009900"/>
              </a:solidFill>
              <a:ea typeface="MS Mincho" panose="02020609040205080304" pitchFamily="49" charset="-128"/>
            </a:endParaRPr>
          </a:p>
        </p:txBody>
      </p:sp>
      <p:pic>
        <p:nvPicPr>
          <p:cNvPr id="259076" name="Picture 2">
            <a:extLst>
              <a:ext uri="{FF2B5EF4-FFF2-40B4-BE49-F238E27FC236}">
                <a16:creationId xmlns:a16="http://schemas.microsoft.com/office/drawing/2014/main" id="{62DE28FC-796D-4707-8011-9FC363D61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9138"/>
            <a:ext cx="3673475" cy="367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>
            <a:extLst>
              <a:ext uri="{FF2B5EF4-FFF2-40B4-BE49-F238E27FC236}">
                <a16:creationId xmlns:a16="http://schemas.microsoft.com/office/drawing/2014/main" id="{992D7C34-83DB-46DA-A745-8231A1790FE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100" b="1">
                <a:ea typeface="MS Mincho" panose="02020609040205080304" pitchFamily="49" charset="-128"/>
              </a:rPr>
              <a:t>水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THỦY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261123" name="Rectangle 3">
            <a:extLst>
              <a:ext uri="{FF2B5EF4-FFF2-40B4-BE49-F238E27FC236}">
                <a16:creationId xmlns:a16="http://schemas.microsoft.com/office/drawing/2014/main" id="{CC08BCF7-6056-4332-8221-CC9F3E27BC8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すい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：みず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ea typeface="MS Mincho" panose="02020609040205080304" pitchFamily="49" charset="-128"/>
              </a:rPr>
              <a:t>　　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>
            <a:extLst>
              <a:ext uri="{FF2B5EF4-FFF2-40B4-BE49-F238E27FC236}">
                <a16:creationId xmlns:a16="http://schemas.microsoft.com/office/drawing/2014/main" id="{5790EBC6-4D45-43FD-9908-7051C7AEE9A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みず</a:t>
            </a:r>
          </a:p>
        </p:txBody>
      </p:sp>
      <p:sp>
        <p:nvSpPr>
          <p:cNvPr id="263171" name="Rectangle 3">
            <a:extLst>
              <a:ext uri="{FF2B5EF4-FFF2-40B4-BE49-F238E27FC236}">
                <a16:creationId xmlns:a16="http://schemas.microsoft.com/office/drawing/2014/main" id="{69125E75-1D26-4562-8D23-01B67FE6509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水</a:t>
            </a:r>
          </a:p>
        </p:txBody>
      </p:sp>
      <p:pic>
        <p:nvPicPr>
          <p:cNvPr id="263172" name="Picture 5" descr="water">
            <a:extLst>
              <a:ext uri="{FF2B5EF4-FFF2-40B4-BE49-F238E27FC236}">
                <a16:creationId xmlns:a16="http://schemas.microsoft.com/office/drawing/2014/main" id="{A8AD4956-8FD2-44C4-8724-168A6B35DC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285750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>
            <a:extLst>
              <a:ext uri="{FF2B5EF4-FFF2-40B4-BE49-F238E27FC236}">
                <a16:creationId xmlns:a16="http://schemas.microsoft.com/office/drawing/2014/main" id="{BC13C6E3-0CC7-46C6-909F-602A4F41BE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すい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265219" name="Rectangle 3">
            <a:extLst>
              <a:ext uri="{FF2B5EF4-FFF2-40B4-BE49-F238E27FC236}">
                <a16:creationId xmlns:a16="http://schemas.microsoft.com/office/drawing/2014/main" id="{A336B613-6D98-49B4-827C-7A3EFA6AF20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362200"/>
            <a:ext cx="4038600" cy="3763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水</a:t>
            </a:r>
            <a:r>
              <a:rPr lang="ja-JP" altLang="en-US" sz="98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sp>
        <p:nvSpPr>
          <p:cNvPr id="265220" name="WordArt 6">
            <a:extLst>
              <a:ext uri="{FF2B5EF4-FFF2-40B4-BE49-F238E27FC236}">
                <a16:creationId xmlns:a16="http://schemas.microsoft.com/office/drawing/2014/main" id="{BC8BA498-7AF2-4B94-84F3-8F777573C9F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352800"/>
            <a:ext cx="3962400" cy="11049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Wednesday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1D477456-34F6-4742-AA05-4EC98A0087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A34D1D37-2FE1-4F10-A4EB-3243E69495B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0" y="1828800"/>
            <a:ext cx="43053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生</a:t>
            </a:r>
            <a:endParaRPr lang="en-US" altLang="ja-JP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pic>
        <p:nvPicPr>
          <p:cNvPr id="25604" name="Picture 2" descr="https://encrypted-tbn0.gstatic.com/images?q=tbn:ANd9GcSW8VTOTCWWScX32GTZ_FavJ_EoKNSjVMmyey9glTluzEC6pl8I">
            <a:extLst>
              <a:ext uri="{FF2B5EF4-FFF2-40B4-BE49-F238E27FC236}">
                <a16:creationId xmlns:a16="http://schemas.microsoft.com/office/drawing/2014/main" id="{8176997E-1DAA-41A9-8540-5E57EBB4F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05038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>
            <a:extLst>
              <a:ext uri="{FF2B5EF4-FFF2-40B4-BE49-F238E27FC236}">
                <a16:creationId xmlns:a16="http://schemas.microsoft.com/office/drawing/2014/main" id="{A57EC079-0251-4957-B4F8-5938AD1451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き</a:t>
            </a:r>
          </a:p>
        </p:txBody>
      </p:sp>
      <p:sp>
        <p:nvSpPr>
          <p:cNvPr id="267267" name="Rectangle 3">
            <a:extLst>
              <a:ext uri="{FF2B5EF4-FFF2-40B4-BE49-F238E27FC236}">
                <a16:creationId xmlns:a16="http://schemas.microsoft.com/office/drawing/2014/main" id="{7DC7FEEC-FE6D-40C5-9DB4-186B77306B6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木</a:t>
            </a:r>
          </a:p>
        </p:txBody>
      </p:sp>
      <p:pic>
        <p:nvPicPr>
          <p:cNvPr id="267268" name="Picture 5" descr="tree%20pine">
            <a:extLst>
              <a:ext uri="{FF2B5EF4-FFF2-40B4-BE49-F238E27FC236}">
                <a16:creationId xmlns:a16="http://schemas.microsoft.com/office/drawing/2014/main" id="{07B3549C-1DF7-4180-8BCE-389E5F686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52600"/>
            <a:ext cx="43434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>
            <a:extLst>
              <a:ext uri="{FF2B5EF4-FFF2-40B4-BE49-F238E27FC236}">
                <a16:creationId xmlns:a16="http://schemas.microsoft.com/office/drawing/2014/main" id="{BDABB217-B52B-490C-8E60-3BF97A0300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もく</a:t>
            </a:r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269315" name="Rectangle 3">
            <a:extLst>
              <a:ext uri="{FF2B5EF4-FFF2-40B4-BE49-F238E27FC236}">
                <a16:creationId xmlns:a16="http://schemas.microsoft.com/office/drawing/2014/main" id="{FB48C02B-36DD-46DC-9BC4-58A144B79FF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362200"/>
            <a:ext cx="4038600" cy="3763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木</a:t>
            </a:r>
            <a:r>
              <a:rPr lang="ja-JP" altLang="en-US" sz="9800" b="1">
                <a:solidFill>
                  <a:srgbClr val="339933"/>
                </a:solidFill>
                <a:ea typeface="MS Mincho" panose="02020609040205080304" pitchFamily="49" charset="-128"/>
              </a:rPr>
              <a:t>曜日</a:t>
            </a:r>
          </a:p>
        </p:txBody>
      </p:sp>
      <p:pic>
        <p:nvPicPr>
          <p:cNvPr id="269316" name="Picture 5" descr="11">
            <a:extLst>
              <a:ext uri="{FF2B5EF4-FFF2-40B4-BE49-F238E27FC236}">
                <a16:creationId xmlns:a16="http://schemas.microsoft.com/office/drawing/2014/main" id="{67F6CA64-644A-4CB3-AEE5-6BC8E81AAF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406717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>
            <a:extLst>
              <a:ext uri="{FF2B5EF4-FFF2-40B4-BE49-F238E27FC236}">
                <a16:creationId xmlns:a16="http://schemas.microsoft.com/office/drawing/2014/main" id="{CB0986B1-F049-4DC4-AE7D-BEB373BEB46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金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KIM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271363" name="Rectangle 3">
            <a:extLst>
              <a:ext uri="{FF2B5EF4-FFF2-40B4-BE49-F238E27FC236}">
                <a16:creationId xmlns:a16="http://schemas.microsoft.com/office/drawing/2014/main" id="{27D5A6E8-C907-41ED-822E-020B3C74746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きん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：かね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>
            <a:extLst>
              <a:ext uri="{FF2B5EF4-FFF2-40B4-BE49-F238E27FC236}">
                <a16:creationId xmlns:a16="http://schemas.microsoft.com/office/drawing/2014/main" id="{FFD3063E-2BA9-48B2-B8BE-A90F04C59A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きん</a:t>
            </a:r>
          </a:p>
        </p:txBody>
      </p:sp>
      <p:sp>
        <p:nvSpPr>
          <p:cNvPr id="273411" name="Rectangle 3">
            <a:extLst>
              <a:ext uri="{FF2B5EF4-FFF2-40B4-BE49-F238E27FC236}">
                <a16:creationId xmlns:a16="http://schemas.microsoft.com/office/drawing/2014/main" id="{96B56941-9D75-4281-A54A-742AF61C892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金</a:t>
            </a:r>
          </a:p>
        </p:txBody>
      </p:sp>
      <p:sp>
        <p:nvSpPr>
          <p:cNvPr id="396292" name="Rectangle 4">
            <a:extLst>
              <a:ext uri="{FF2B5EF4-FFF2-40B4-BE49-F238E27FC236}">
                <a16:creationId xmlns:a16="http://schemas.microsoft.com/office/drawing/2014/main" id="{3B0DCDEC-C913-427D-B76F-399EA7EC8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457200"/>
            <a:ext cx="1828800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273413" name="Picture 5" descr="130037_vang_17">
            <a:extLst>
              <a:ext uri="{FF2B5EF4-FFF2-40B4-BE49-F238E27FC236}">
                <a16:creationId xmlns:a16="http://schemas.microsoft.com/office/drawing/2014/main" id="{00A90CDF-971B-44B8-8FAA-BD9468133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39624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962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6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292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>
            <a:extLst>
              <a:ext uri="{FF2B5EF4-FFF2-40B4-BE49-F238E27FC236}">
                <a16:creationId xmlns:a16="http://schemas.microsoft.com/office/drawing/2014/main" id="{ED1D601B-F415-4C23-ADDB-F71125AB3E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お</a:t>
            </a:r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かね</a:t>
            </a:r>
          </a:p>
        </p:txBody>
      </p:sp>
      <p:sp>
        <p:nvSpPr>
          <p:cNvPr id="275459" name="Rectangle 3">
            <a:extLst>
              <a:ext uri="{FF2B5EF4-FFF2-40B4-BE49-F238E27FC236}">
                <a16:creationId xmlns:a16="http://schemas.microsoft.com/office/drawing/2014/main" id="{7B69906B-DD4A-43A0-BF04-24398055F74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お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金</a:t>
            </a:r>
          </a:p>
        </p:txBody>
      </p:sp>
      <p:pic>
        <p:nvPicPr>
          <p:cNvPr id="275460" name="Picture 4" descr="images46397_tien">
            <a:extLst>
              <a:ext uri="{FF2B5EF4-FFF2-40B4-BE49-F238E27FC236}">
                <a16:creationId xmlns:a16="http://schemas.microsoft.com/office/drawing/2014/main" id="{2C0666C9-4EEC-43A4-8975-50828A071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4095750" cy="316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>
            <a:extLst>
              <a:ext uri="{FF2B5EF4-FFF2-40B4-BE49-F238E27FC236}">
                <a16:creationId xmlns:a16="http://schemas.microsoft.com/office/drawing/2014/main" id="{4E5D428E-2983-42A9-B3CC-0BE51F85B5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きん</a:t>
            </a:r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277507" name="Rectangle 3">
            <a:extLst>
              <a:ext uri="{FF2B5EF4-FFF2-40B4-BE49-F238E27FC236}">
                <a16:creationId xmlns:a16="http://schemas.microsoft.com/office/drawing/2014/main" id="{D7BAAD5E-E077-4603-9CE7-E9E2F511ABD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金</a:t>
            </a:r>
            <a:r>
              <a:rPr lang="ja-JP" altLang="en-US" sz="100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pic>
        <p:nvPicPr>
          <p:cNvPr id="277508" name="Picture 4" descr="fridays">
            <a:extLst>
              <a:ext uri="{FF2B5EF4-FFF2-40B4-BE49-F238E27FC236}">
                <a16:creationId xmlns:a16="http://schemas.microsoft.com/office/drawing/2014/main" id="{B2FC3998-046D-4A2A-B73C-963773BDD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40386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>
            <a:extLst>
              <a:ext uri="{FF2B5EF4-FFF2-40B4-BE49-F238E27FC236}">
                <a16:creationId xmlns:a16="http://schemas.microsoft.com/office/drawing/2014/main" id="{B5F5AC65-8119-493E-B468-F68DD50BBF1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土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THỔ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279555" name="Rectangle 3">
            <a:extLst>
              <a:ext uri="{FF2B5EF4-FFF2-40B4-BE49-F238E27FC236}">
                <a16:creationId xmlns:a16="http://schemas.microsoft.com/office/drawing/2014/main" id="{24C9319B-E7BC-4F0B-8BC2-11430969C2D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ど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：つち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>
            <a:extLst>
              <a:ext uri="{FF2B5EF4-FFF2-40B4-BE49-F238E27FC236}">
                <a16:creationId xmlns:a16="http://schemas.microsoft.com/office/drawing/2014/main" id="{2EAE8947-2821-4FFC-91A8-0E86E3B973D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つち</a:t>
            </a:r>
          </a:p>
        </p:txBody>
      </p:sp>
      <p:sp>
        <p:nvSpPr>
          <p:cNvPr id="281603" name="Rectangle 3">
            <a:extLst>
              <a:ext uri="{FF2B5EF4-FFF2-40B4-BE49-F238E27FC236}">
                <a16:creationId xmlns:a16="http://schemas.microsoft.com/office/drawing/2014/main" id="{15CDF6C8-3120-4F92-935F-9AB9D4B5238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土</a:t>
            </a:r>
          </a:p>
        </p:txBody>
      </p:sp>
      <p:pic>
        <p:nvPicPr>
          <p:cNvPr id="281604" name="Picture 5" descr="Soil%20profile%20Talbott">
            <a:extLst>
              <a:ext uri="{FF2B5EF4-FFF2-40B4-BE49-F238E27FC236}">
                <a16:creationId xmlns:a16="http://schemas.microsoft.com/office/drawing/2014/main" id="{AC024AA6-EB96-4A78-9F5A-6B5E1531C9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42672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>
            <a:extLst>
              <a:ext uri="{FF2B5EF4-FFF2-40B4-BE49-F238E27FC236}">
                <a16:creationId xmlns:a16="http://schemas.microsoft.com/office/drawing/2014/main" id="{E589E8A3-9569-4396-9BE7-E8B09E4F5C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と</a:t>
            </a:r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ち</a:t>
            </a:r>
          </a:p>
        </p:txBody>
      </p:sp>
      <p:sp>
        <p:nvSpPr>
          <p:cNvPr id="283651" name="Rectangle 3">
            <a:extLst>
              <a:ext uri="{FF2B5EF4-FFF2-40B4-BE49-F238E27FC236}">
                <a16:creationId xmlns:a16="http://schemas.microsoft.com/office/drawing/2014/main" id="{3D37AC39-FF96-4835-A036-3B421402B11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9900"/>
                </a:solidFill>
                <a:ea typeface="MS Mincho" panose="02020609040205080304" pitchFamily="49" charset="-128"/>
              </a:rPr>
              <a:t>土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地</a:t>
            </a:r>
          </a:p>
        </p:txBody>
      </p:sp>
      <p:pic>
        <p:nvPicPr>
          <p:cNvPr id="283652" name="Picture 5" descr="land">
            <a:extLst>
              <a:ext uri="{FF2B5EF4-FFF2-40B4-BE49-F238E27FC236}">
                <a16:creationId xmlns:a16="http://schemas.microsoft.com/office/drawing/2014/main" id="{F1B2A12F-F984-4E0C-82C8-015EF1097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76400"/>
            <a:ext cx="4343400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>
            <a:extLst>
              <a:ext uri="{FF2B5EF4-FFF2-40B4-BE49-F238E27FC236}">
                <a16:creationId xmlns:a16="http://schemas.microsoft.com/office/drawing/2014/main" id="{4ED56B2E-DAC7-4C6A-B6C9-4E37A5634B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7000" b="1">
                <a:solidFill>
                  <a:srgbClr val="FF0066"/>
                </a:solidFill>
                <a:ea typeface="MS Mincho" panose="02020609040205080304" pitchFamily="49" charset="-128"/>
              </a:rPr>
              <a:t>ど</a:t>
            </a:r>
            <a:r>
              <a:rPr lang="ja-JP" altLang="en-US" sz="7000" b="1">
                <a:solidFill>
                  <a:srgbClr val="008000"/>
                </a:solidFill>
                <a:ea typeface="MS Mincho" panose="02020609040205080304" pitchFamily="49" charset="-128"/>
              </a:rPr>
              <a:t>ようび</a:t>
            </a:r>
          </a:p>
        </p:txBody>
      </p:sp>
      <p:sp>
        <p:nvSpPr>
          <p:cNvPr id="285699" name="Rectangle 3">
            <a:extLst>
              <a:ext uri="{FF2B5EF4-FFF2-40B4-BE49-F238E27FC236}">
                <a16:creationId xmlns:a16="http://schemas.microsoft.com/office/drawing/2014/main" id="{264AF06C-E8D3-4612-9319-334F570694C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土</a:t>
            </a:r>
            <a:r>
              <a:rPr lang="ja-JP" altLang="en-US" sz="10000" b="1">
                <a:solidFill>
                  <a:srgbClr val="008000"/>
                </a:solidFill>
                <a:ea typeface="MS Mincho" panose="02020609040205080304" pitchFamily="49" charset="-128"/>
              </a:rPr>
              <a:t>曜日</a:t>
            </a:r>
          </a:p>
        </p:txBody>
      </p:sp>
      <p:pic>
        <p:nvPicPr>
          <p:cNvPr id="285700" name="Picture 5" descr="happy_saturday_flowers.jpg Saturday image by inabina70">
            <a:extLst>
              <a:ext uri="{FF2B5EF4-FFF2-40B4-BE49-F238E27FC236}">
                <a16:creationId xmlns:a16="http://schemas.microsoft.com/office/drawing/2014/main" id="{A7A9CB36-6510-4CA7-8254-1AE3BAD80D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52600"/>
            <a:ext cx="411480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3AD20C61-91F0-415F-8F12-039F09547AD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りゅう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4D886EC1-4105-46F1-90AE-7901975E84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8800" b="1">
                <a:solidFill>
                  <a:srgbClr val="009900"/>
                </a:solidFill>
                <a:ea typeface="MS Mincho" panose="02020609040205080304" pitchFamily="49" charset="-128"/>
              </a:rPr>
              <a:t>留</a:t>
            </a:r>
            <a:r>
              <a:rPr lang="ja-JP" altLang="en-US" sz="88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8800" b="1">
                <a:solidFill>
                  <a:srgbClr val="009900"/>
                </a:solidFill>
                <a:ea typeface="MS Mincho" panose="02020609040205080304" pitchFamily="49" charset="-128"/>
              </a:rPr>
              <a:t>生</a:t>
            </a:r>
          </a:p>
        </p:txBody>
      </p:sp>
      <p:pic>
        <p:nvPicPr>
          <p:cNvPr id="27652" name="Picture 2" descr="https://encrypted-tbn2.gstatic.com/images?q=tbn:ANd9GcS5jgube0qv8qJpQ2pC6x9jeffIe6521AhHM6lW40jEUnmY_vt7gg">
            <a:extLst>
              <a:ext uri="{FF2B5EF4-FFF2-40B4-BE49-F238E27FC236}">
                <a16:creationId xmlns:a16="http://schemas.microsoft.com/office/drawing/2014/main" id="{45509D12-476F-4517-B5FE-817E6B83D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63" y="2276475"/>
            <a:ext cx="4095750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>
            <a:extLst>
              <a:ext uri="{FF2B5EF4-FFF2-40B4-BE49-F238E27FC236}">
                <a16:creationId xmlns:a16="http://schemas.microsoft.com/office/drawing/2014/main" id="{D33AE357-59C8-4EFA-8A4F-34155F7219B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000" b="1">
                <a:ea typeface="MS Mincho" panose="02020609040205080304" pitchFamily="49" charset="-128"/>
              </a:rPr>
              <a:t>曜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DIỆU</a:t>
            </a:r>
          </a:p>
        </p:txBody>
      </p:sp>
      <p:sp>
        <p:nvSpPr>
          <p:cNvPr id="287747" name="Rectangle 3">
            <a:extLst>
              <a:ext uri="{FF2B5EF4-FFF2-40B4-BE49-F238E27FC236}">
                <a16:creationId xmlns:a16="http://schemas.microsoft.com/office/drawing/2014/main" id="{CD5F3827-17E3-4C1F-8376-FDC077EE21D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よう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>
            <a:extLst>
              <a:ext uri="{FF2B5EF4-FFF2-40B4-BE49-F238E27FC236}">
                <a16:creationId xmlns:a16="http://schemas.microsoft.com/office/drawing/2014/main" id="{03D4265D-7400-4313-9AD5-635F6BAA5D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にち</a:t>
            </a:r>
            <a:r>
              <a:rPr lang="ja-JP" altLang="en-US" sz="9000" b="1">
                <a:solidFill>
                  <a:srgbClr val="339933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び</a:t>
            </a:r>
          </a:p>
        </p:txBody>
      </p:sp>
      <p:sp>
        <p:nvSpPr>
          <p:cNvPr id="289795" name="Rectangle 3">
            <a:extLst>
              <a:ext uri="{FF2B5EF4-FFF2-40B4-BE49-F238E27FC236}">
                <a16:creationId xmlns:a16="http://schemas.microsoft.com/office/drawing/2014/main" id="{FA2B91B1-E94D-47A1-808C-7CC20D86C4A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  <a:r>
              <a:rPr lang="ja-JP" altLang="en-US" sz="10000" b="1">
                <a:solidFill>
                  <a:srgbClr val="339933"/>
                </a:solidFill>
                <a:ea typeface="MS Mincho" panose="02020609040205080304" pitchFamily="49" charset="-128"/>
              </a:rPr>
              <a:t>曜</a:t>
            </a: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</a:p>
        </p:txBody>
      </p:sp>
      <p:pic>
        <p:nvPicPr>
          <p:cNvPr id="289796" name="Picture 6" descr="sunday%20(27)">
            <a:extLst>
              <a:ext uri="{FF2B5EF4-FFF2-40B4-BE49-F238E27FC236}">
                <a16:creationId xmlns:a16="http://schemas.microsoft.com/office/drawing/2014/main" id="{EC0D34B2-F9C7-4711-B395-3610F51919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4114800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>
            <a:extLst>
              <a:ext uri="{FF2B5EF4-FFF2-40B4-BE49-F238E27FC236}">
                <a16:creationId xmlns:a16="http://schemas.microsoft.com/office/drawing/2014/main" id="{C3D4A277-D37D-4CF0-A6DC-CEC40E9ADE9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何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HÀ</a:t>
            </a:r>
          </a:p>
        </p:txBody>
      </p:sp>
      <p:sp>
        <p:nvSpPr>
          <p:cNvPr id="291843" name="Rectangle 3">
            <a:extLst>
              <a:ext uri="{FF2B5EF4-FFF2-40B4-BE49-F238E27FC236}">
                <a16:creationId xmlns:a16="http://schemas.microsoft.com/office/drawing/2014/main" id="{31BF1E50-7A1D-4C89-ADE2-0503DC58A10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なん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：なに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>
            <a:extLst>
              <a:ext uri="{FF2B5EF4-FFF2-40B4-BE49-F238E27FC236}">
                <a16:creationId xmlns:a16="http://schemas.microsoft.com/office/drawing/2014/main" id="{9071B5F6-C24E-4AE1-AE1E-B586B6B7F4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なに </a:t>
            </a:r>
            <a:r>
              <a:rPr lang="en-US" altLang="ja-JP" sz="9000" b="1">
                <a:solidFill>
                  <a:srgbClr val="FF33CC"/>
                </a:solidFill>
                <a:ea typeface="MS Mincho" panose="02020609040205080304" pitchFamily="49" charset="-128"/>
              </a:rPr>
              <a:t>/ 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なん</a:t>
            </a:r>
            <a:endParaRPr lang="ja-JP" altLang="en-US" sz="9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293891" name="Rectangle 3">
            <a:extLst>
              <a:ext uri="{FF2B5EF4-FFF2-40B4-BE49-F238E27FC236}">
                <a16:creationId xmlns:a16="http://schemas.microsoft.com/office/drawing/2014/main" id="{B0C9CA02-0E74-43B1-86F5-BE545ABD5E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何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>
            <a:extLst>
              <a:ext uri="{FF2B5EF4-FFF2-40B4-BE49-F238E27FC236}">
                <a16:creationId xmlns:a16="http://schemas.microsoft.com/office/drawing/2014/main" id="{487BA999-F0B9-4262-9917-92F4149F9C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775" y="198438"/>
            <a:ext cx="8229600" cy="1143000"/>
          </a:xfrm>
        </p:spPr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なん</a:t>
            </a:r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び</a:t>
            </a:r>
          </a:p>
        </p:txBody>
      </p:sp>
      <p:sp>
        <p:nvSpPr>
          <p:cNvPr id="295939" name="Rectangle 3">
            <a:extLst>
              <a:ext uri="{FF2B5EF4-FFF2-40B4-BE49-F238E27FC236}">
                <a16:creationId xmlns:a16="http://schemas.microsoft.com/office/drawing/2014/main" id="{FC005F07-1833-4213-B3D9-59C67FD8FFF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何</a:t>
            </a:r>
            <a:r>
              <a:rPr lang="ja-JP" altLang="en-US" sz="20000" b="1">
                <a:solidFill>
                  <a:srgbClr val="FF0000"/>
                </a:solidFill>
                <a:ea typeface="MS Mincho" panose="02020609040205080304" pitchFamily="49" charset="-128"/>
              </a:rPr>
              <a:t>曜</a:t>
            </a: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日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>
            <a:extLst>
              <a:ext uri="{FF2B5EF4-FFF2-40B4-BE49-F238E27FC236}">
                <a16:creationId xmlns:a16="http://schemas.microsoft.com/office/drawing/2014/main" id="{9C435AE1-33B9-4DB5-BCE6-B454240EEC0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年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NIÊN</a:t>
            </a:r>
          </a:p>
        </p:txBody>
      </p:sp>
      <p:sp>
        <p:nvSpPr>
          <p:cNvPr id="297987" name="Rectangle 3">
            <a:extLst>
              <a:ext uri="{FF2B5EF4-FFF2-40B4-BE49-F238E27FC236}">
                <a16:creationId xmlns:a16="http://schemas.microsoft.com/office/drawing/2014/main" id="{79C3A3B8-21B9-457C-B47D-5E19D49D1CD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：とし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>
            <a:extLst>
              <a:ext uri="{FF2B5EF4-FFF2-40B4-BE49-F238E27FC236}">
                <a16:creationId xmlns:a16="http://schemas.microsoft.com/office/drawing/2014/main" id="{1F01FB0A-4EFF-40A6-97EF-72724D880C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とし</a:t>
            </a:r>
            <a:endParaRPr lang="ja-JP" altLang="en-US" sz="9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300035" name="Rectangle 3">
            <a:extLst>
              <a:ext uri="{FF2B5EF4-FFF2-40B4-BE49-F238E27FC236}">
                <a16:creationId xmlns:a16="http://schemas.microsoft.com/office/drawing/2014/main" id="{EE671812-6DE9-4FF9-8F5B-8DD0464719F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en-US" altLang="ja-JP" sz="30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>
            <a:extLst>
              <a:ext uri="{FF2B5EF4-FFF2-40B4-BE49-F238E27FC236}">
                <a16:creationId xmlns:a16="http://schemas.microsoft.com/office/drawing/2014/main" id="{226882EE-8C92-4E0C-B59F-86F03863C3B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こ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とし</a:t>
            </a:r>
          </a:p>
        </p:txBody>
      </p:sp>
      <p:sp>
        <p:nvSpPr>
          <p:cNvPr id="302083" name="Rectangle 3">
            <a:extLst>
              <a:ext uri="{FF2B5EF4-FFF2-40B4-BE49-F238E27FC236}">
                <a16:creationId xmlns:a16="http://schemas.microsoft.com/office/drawing/2014/main" id="{3A411652-0849-4D78-94DF-627EB7E5D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今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>
            <a:extLst>
              <a:ext uri="{FF2B5EF4-FFF2-40B4-BE49-F238E27FC236}">
                <a16:creationId xmlns:a16="http://schemas.microsoft.com/office/drawing/2014/main" id="{005C5314-3867-44AA-A144-521C09E6B0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らい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</p:txBody>
      </p:sp>
      <p:sp>
        <p:nvSpPr>
          <p:cNvPr id="304131" name="Rectangle 3">
            <a:extLst>
              <a:ext uri="{FF2B5EF4-FFF2-40B4-BE49-F238E27FC236}">
                <a16:creationId xmlns:a16="http://schemas.microsoft.com/office/drawing/2014/main" id="{F6BD6FEF-BFBD-44FE-95B6-E77AED2F7C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来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>
            <a:extLst>
              <a:ext uri="{FF2B5EF4-FFF2-40B4-BE49-F238E27FC236}">
                <a16:creationId xmlns:a16="http://schemas.microsoft.com/office/drawing/2014/main" id="{DC6F3D72-85AC-46EC-903E-4888ACA4AD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きょ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</p:txBody>
      </p:sp>
      <p:sp>
        <p:nvSpPr>
          <p:cNvPr id="306179" name="Rectangle 3">
            <a:extLst>
              <a:ext uri="{FF2B5EF4-FFF2-40B4-BE49-F238E27FC236}">
                <a16:creationId xmlns:a16="http://schemas.microsoft.com/office/drawing/2014/main" id="{00F3E804-4E91-4CC6-89B0-33D1C7D956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9900"/>
                </a:solidFill>
                <a:ea typeface="MS Mincho" panose="02020609040205080304" pitchFamily="49" charset="-128"/>
              </a:rPr>
              <a:t>去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F2742A07-72AB-4F32-A81B-47574E555E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まな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ぶ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00F2199-AF5D-48FE-87F6-D54ED66004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211638" y="1828800"/>
            <a:ext cx="4475162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ぶ</a:t>
            </a:r>
          </a:p>
        </p:txBody>
      </p:sp>
      <p:pic>
        <p:nvPicPr>
          <p:cNvPr id="29700" name="Picture 2" descr="https://encrypted-tbn3.gstatic.com/images?q=tbn:ANd9GcQ36Ao_898vU6fsmGADU4xiJ6WEJeZopYcqD_KZ-gacvbMcjCMIwg">
            <a:extLst>
              <a:ext uri="{FF2B5EF4-FFF2-40B4-BE49-F238E27FC236}">
                <a16:creationId xmlns:a16="http://schemas.microsoft.com/office/drawing/2014/main" id="{9F5A66FB-88F1-440F-8743-86915535F5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8" y="1844675"/>
            <a:ext cx="3856037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>
            <a:extLst>
              <a:ext uri="{FF2B5EF4-FFF2-40B4-BE49-F238E27FC236}">
                <a16:creationId xmlns:a16="http://schemas.microsoft.com/office/drawing/2014/main" id="{6681162F-33CB-4BEA-9E7E-6079BAFF67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いち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ねん</a:t>
            </a:r>
          </a:p>
        </p:txBody>
      </p:sp>
      <p:sp>
        <p:nvSpPr>
          <p:cNvPr id="308227" name="Rectangle 3">
            <a:extLst>
              <a:ext uri="{FF2B5EF4-FFF2-40B4-BE49-F238E27FC236}">
                <a16:creationId xmlns:a16="http://schemas.microsoft.com/office/drawing/2014/main" id="{ABAB29E2-CFE1-4D95-AD3A-1402E5B27B6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年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>
            <a:extLst>
              <a:ext uri="{FF2B5EF4-FFF2-40B4-BE49-F238E27FC236}">
                <a16:creationId xmlns:a16="http://schemas.microsoft.com/office/drawing/2014/main" id="{751911FA-1BA1-4515-806A-0DE1EC2DF7B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時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THỜI</a:t>
            </a:r>
          </a:p>
        </p:txBody>
      </p:sp>
      <p:sp>
        <p:nvSpPr>
          <p:cNvPr id="311299" name="Rectangle 3">
            <a:extLst>
              <a:ext uri="{FF2B5EF4-FFF2-40B4-BE49-F238E27FC236}">
                <a16:creationId xmlns:a16="http://schemas.microsoft.com/office/drawing/2014/main" id="{0860A819-12DD-4057-8A10-649BB9A441C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：とき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2">
            <a:extLst>
              <a:ext uri="{FF2B5EF4-FFF2-40B4-BE49-F238E27FC236}">
                <a16:creationId xmlns:a16="http://schemas.microsoft.com/office/drawing/2014/main" id="{B305A6F2-7AF0-4431-A8FD-D2B5DF0FD6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  <a:endParaRPr lang="ja-JP" altLang="en-US" sz="9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313347" name="Rectangle 3">
            <a:extLst>
              <a:ext uri="{FF2B5EF4-FFF2-40B4-BE49-F238E27FC236}">
                <a16:creationId xmlns:a16="http://schemas.microsoft.com/office/drawing/2014/main" id="{BB002488-70AD-4031-815E-AD897413B57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>
            <a:extLst>
              <a:ext uri="{FF2B5EF4-FFF2-40B4-BE49-F238E27FC236}">
                <a16:creationId xmlns:a16="http://schemas.microsoft.com/office/drawing/2014/main" id="{B32BE504-0BBC-413E-830B-BC37C63F69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  <a:endParaRPr lang="ja-JP" altLang="en-US" sz="9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sp>
        <p:nvSpPr>
          <p:cNvPr id="315395" name="Rectangle 3">
            <a:extLst>
              <a:ext uri="{FF2B5EF4-FFF2-40B4-BE49-F238E27FC236}">
                <a16:creationId xmlns:a16="http://schemas.microsoft.com/office/drawing/2014/main" id="{7FF46D57-7487-4C3D-A231-19D2B27572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>
            <a:extLst>
              <a:ext uri="{FF2B5EF4-FFF2-40B4-BE49-F238E27FC236}">
                <a16:creationId xmlns:a16="http://schemas.microsoft.com/office/drawing/2014/main" id="{DD7376F8-BADC-4138-94C8-F0ED3571C9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かん</a:t>
            </a:r>
          </a:p>
        </p:txBody>
      </p:sp>
      <p:sp>
        <p:nvSpPr>
          <p:cNvPr id="317443" name="Rectangle 3">
            <a:extLst>
              <a:ext uri="{FF2B5EF4-FFF2-40B4-BE49-F238E27FC236}">
                <a16:creationId xmlns:a16="http://schemas.microsoft.com/office/drawing/2014/main" id="{CAD5D080-733D-40DB-A086-F1C98CD1E0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間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>
            <a:extLst>
              <a:ext uri="{FF2B5EF4-FFF2-40B4-BE49-F238E27FC236}">
                <a16:creationId xmlns:a16="http://schemas.microsoft.com/office/drawing/2014/main" id="{3E56F305-D785-4479-A037-148E5476BB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じ</a:t>
            </a:r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かん</a:t>
            </a:r>
          </a:p>
        </p:txBody>
      </p:sp>
      <p:sp>
        <p:nvSpPr>
          <p:cNvPr id="319491" name="Rectangle 3">
            <a:extLst>
              <a:ext uri="{FF2B5EF4-FFF2-40B4-BE49-F238E27FC236}">
                <a16:creationId xmlns:a16="http://schemas.microsoft.com/office/drawing/2014/main" id="{C754E902-616E-44BB-9B2B-4C38BFD3DE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20000" b="1">
                <a:solidFill>
                  <a:srgbClr val="FF33CC"/>
                </a:solidFill>
                <a:ea typeface="MS Mincho" panose="02020609040205080304" pitchFamily="49" charset="-128"/>
              </a:rPr>
              <a:t>時</a:t>
            </a: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間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>
            <a:extLst>
              <a:ext uri="{FF2B5EF4-FFF2-40B4-BE49-F238E27FC236}">
                <a16:creationId xmlns:a16="http://schemas.microsoft.com/office/drawing/2014/main" id="{5448A70B-4A01-49AA-A893-F6156A7223E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200" b="1">
                <a:ea typeface="MS Mincho" panose="02020609040205080304" pitchFamily="49" charset="-128"/>
              </a:rPr>
              <a:t>間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GIAN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322563" name="Rectangle 3">
            <a:extLst>
              <a:ext uri="{FF2B5EF4-FFF2-40B4-BE49-F238E27FC236}">
                <a16:creationId xmlns:a16="http://schemas.microsoft.com/office/drawing/2014/main" id="{3BA4C1E7-B9DF-46A0-B020-3E4C7A4DA3C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かん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：あいだ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  <p:sp>
        <p:nvSpPr>
          <p:cNvPr id="314372" name="Rectangle 4">
            <a:extLst>
              <a:ext uri="{FF2B5EF4-FFF2-40B4-BE49-F238E27FC236}">
                <a16:creationId xmlns:a16="http://schemas.microsoft.com/office/drawing/2014/main" id="{21A9B62C-5A5B-4971-93BA-3BF4F8735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5029200"/>
            <a:ext cx="3095625" cy="762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43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4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372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>
            <a:extLst>
              <a:ext uri="{FF2B5EF4-FFF2-40B4-BE49-F238E27FC236}">
                <a16:creationId xmlns:a16="http://schemas.microsoft.com/office/drawing/2014/main" id="{7DB9826D-22CF-40AD-ACBC-9BD966951C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あいだ</a:t>
            </a:r>
          </a:p>
        </p:txBody>
      </p:sp>
      <p:sp>
        <p:nvSpPr>
          <p:cNvPr id="324611" name="Rectangle 3">
            <a:extLst>
              <a:ext uri="{FF2B5EF4-FFF2-40B4-BE49-F238E27FC236}">
                <a16:creationId xmlns:a16="http://schemas.microsoft.com/office/drawing/2014/main" id="{C0AF0338-9DA3-43E3-81FF-69D981797A2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間</a:t>
            </a:r>
          </a:p>
        </p:txBody>
      </p:sp>
      <p:pic>
        <p:nvPicPr>
          <p:cNvPr id="324613" name="Picture 5" descr="between_lions02">
            <a:extLst>
              <a:ext uri="{FF2B5EF4-FFF2-40B4-BE49-F238E27FC236}">
                <a16:creationId xmlns:a16="http://schemas.microsoft.com/office/drawing/2014/main" id="{2A10F093-B128-4AAC-B985-9B5D8D871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72427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4614" name="WordArt 6">
            <a:extLst>
              <a:ext uri="{FF2B5EF4-FFF2-40B4-BE49-F238E27FC236}">
                <a16:creationId xmlns:a16="http://schemas.microsoft.com/office/drawing/2014/main" id="{020376C7-06A7-4697-8113-52EA1983FF8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47800" y="5410200"/>
            <a:ext cx="2152650" cy="6096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between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>
            <a:extLst>
              <a:ext uri="{FF2B5EF4-FFF2-40B4-BE49-F238E27FC236}">
                <a16:creationId xmlns:a16="http://schemas.microsoft.com/office/drawing/2014/main" id="{252AF514-4D6E-420A-9CDA-5BA96138951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じ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かん</a:t>
            </a:r>
            <a:endParaRPr lang="ja-JP" altLang="en-US" sz="9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326659" name="Rectangle 3">
            <a:extLst>
              <a:ext uri="{FF2B5EF4-FFF2-40B4-BE49-F238E27FC236}">
                <a16:creationId xmlns:a16="http://schemas.microsoft.com/office/drawing/2014/main" id="{C4DAA19A-BDC3-4826-B4DF-667B3899D7A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827088" y="1773238"/>
            <a:ext cx="7859712" cy="43529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008000"/>
                </a:solidFill>
                <a:ea typeface="MS Mincho" panose="02020609040205080304" pitchFamily="49" charset="-128"/>
              </a:rPr>
              <a:t>時</a:t>
            </a:r>
            <a:r>
              <a:rPr lang="ja-JP" altLang="en-US" sz="30000" b="1">
                <a:solidFill>
                  <a:srgbClr val="009900"/>
                </a:solidFill>
                <a:ea typeface="MS Mincho" panose="02020609040205080304" pitchFamily="49" charset="-128"/>
              </a:rPr>
              <a:t>間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18FF25EE-9087-4491-AD12-160BA183B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404813"/>
            <a:ext cx="4752975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06" name="Rectangle 2">
            <a:extLst>
              <a:ext uri="{FF2B5EF4-FFF2-40B4-BE49-F238E27FC236}">
                <a16:creationId xmlns:a16="http://schemas.microsoft.com/office/drawing/2014/main" id="{45296A1D-0674-4659-9572-C75D7D89E1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ま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にあいます</a:t>
            </a:r>
          </a:p>
        </p:txBody>
      </p:sp>
      <p:sp>
        <p:nvSpPr>
          <p:cNvPr id="328707" name="Rectangle 3">
            <a:extLst>
              <a:ext uri="{FF2B5EF4-FFF2-40B4-BE49-F238E27FC236}">
                <a16:creationId xmlns:a16="http://schemas.microsoft.com/office/drawing/2014/main" id="{ECEC2D6D-931E-48D9-BA4C-C82CEE070B8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79388" y="2205038"/>
            <a:ext cx="8785225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00"/>
                </a:solidFill>
                <a:ea typeface="MS Mincho" panose="02020609040205080304" pitchFamily="49" charset="-128"/>
              </a:rPr>
              <a:t>間</a:t>
            </a:r>
            <a:r>
              <a:rPr lang="ja-JP" altLang="en-US" sz="10000" b="1">
                <a:solidFill>
                  <a:srgbClr val="009900"/>
                </a:solidFill>
                <a:ea typeface="MS Mincho" panose="02020609040205080304" pitchFamily="49" charset="-128"/>
              </a:rPr>
              <a:t>に合います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1023CBD2-7FA4-49D7-9910-360231DB3A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38" y="404813"/>
            <a:ext cx="1439862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BFF1CDE5-1E7A-4E35-9E2E-A297BCFE27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生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SINH</a:t>
            </a:r>
          </a:p>
        </p:txBody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957EA20A-669D-419C-997E-5181C87494F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せい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：いきる、うまれる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>
            <a:extLst>
              <a:ext uri="{FF2B5EF4-FFF2-40B4-BE49-F238E27FC236}">
                <a16:creationId xmlns:a16="http://schemas.microsoft.com/office/drawing/2014/main" id="{4822EB8A-DC2D-4678-8812-65274ADF7A4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分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PHÂN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331779" name="Rectangle 3">
            <a:extLst>
              <a:ext uri="{FF2B5EF4-FFF2-40B4-BE49-F238E27FC236}">
                <a16:creationId xmlns:a16="http://schemas.microsoft.com/office/drawing/2014/main" id="{E31AB985-82E3-48B6-A828-ACDBF636F81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ふん、ぶん、ぷん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：わかる、わかれる、わける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>
            <a:extLst>
              <a:ext uri="{FF2B5EF4-FFF2-40B4-BE49-F238E27FC236}">
                <a16:creationId xmlns:a16="http://schemas.microsoft.com/office/drawing/2014/main" id="{27110FDC-53C0-4134-8C0C-7AF1291C3B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ごふん</a:t>
            </a:r>
          </a:p>
        </p:txBody>
      </p:sp>
      <p:sp>
        <p:nvSpPr>
          <p:cNvPr id="333827" name="Rectangle 3">
            <a:extLst>
              <a:ext uri="{FF2B5EF4-FFF2-40B4-BE49-F238E27FC236}">
                <a16:creationId xmlns:a16="http://schemas.microsoft.com/office/drawing/2014/main" id="{936359A8-6561-4990-842A-89BD2AEBC89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971550" y="1828800"/>
            <a:ext cx="771525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30000" b="1">
                <a:solidFill>
                  <a:srgbClr val="FF0066"/>
                </a:solidFill>
                <a:ea typeface="MS Mincho" panose="02020609040205080304" pitchFamily="49" charset="-128"/>
              </a:rPr>
              <a:t> 5</a:t>
            </a: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分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>
            <a:extLst>
              <a:ext uri="{FF2B5EF4-FFF2-40B4-BE49-F238E27FC236}">
                <a16:creationId xmlns:a16="http://schemas.microsoft.com/office/drawing/2014/main" id="{265E4096-1722-46E2-B72D-7E29631F4F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じゅっぷん</a:t>
            </a:r>
          </a:p>
        </p:txBody>
      </p:sp>
      <p:sp>
        <p:nvSpPr>
          <p:cNvPr id="335875" name="Rectangle 3">
            <a:extLst>
              <a:ext uri="{FF2B5EF4-FFF2-40B4-BE49-F238E27FC236}">
                <a16:creationId xmlns:a16="http://schemas.microsoft.com/office/drawing/2014/main" id="{34FD0D30-73C8-4EBB-9CA7-C0AB6FE908B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23850" y="1828800"/>
            <a:ext cx="8569325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30000" b="1">
                <a:solidFill>
                  <a:srgbClr val="FF0066"/>
                </a:solidFill>
                <a:ea typeface="MS Mincho" panose="02020609040205080304" pitchFamily="49" charset="-128"/>
              </a:rPr>
              <a:t>10</a:t>
            </a: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分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22" name="Rectangle 2">
            <a:extLst>
              <a:ext uri="{FF2B5EF4-FFF2-40B4-BE49-F238E27FC236}">
                <a16:creationId xmlns:a16="http://schemas.microsoft.com/office/drawing/2014/main" id="{65725827-998A-49C7-9972-15691A7BEB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じゅっぷん</a:t>
            </a:r>
          </a:p>
        </p:txBody>
      </p:sp>
      <p:sp>
        <p:nvSpPr>
          <p:cNvPr id="337923" name="Rectangle 3">
            <a:extLst>
              <a:ext uri="{FF2B5EF4-FFF2-40B4-BE49-F238E27FC236}">
                <a16:creationId xmlns:a16="http://schemas.microsoft.com/office/drawing/2014/main" id="{4DBA9DA9-DE0B-4771-B4ED-2AD7EDA74F2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23850" y="1828800"/>
            <a:ext cx="8569325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十分</a:t>
            </a:r>
          </a:p>
        </p:txBody>
      </p:sp>
      <p:sp>
        <p:nvSpPr>
          <p:cNvPr id="316420" name="Rectangle 4">
            <a:extLst>
              <a:ext uri="{FF2B5EF4-FFF2-40B4-BE49-F238E27FC236}">
                <a16:creationId xmlns:a16="http://schemas.microsoft.com/office/drawing/2014/main" id="{CD0C77C7-5EC9-4DBA-9CB8-2CB528D9A1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3350" y="274638"/>
            <a:ext cx="5976938" cy="11430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64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6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642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>
            <a:extLst>
              <a:ext uri="{FF2B5EF4-FFF2-40B4-BE49-F238E27FC236}">
                <a16:creationId xmlns:a16="http://schemas.microsoft.com/office/drawing/2014/main" id="{60E39D14-1AD6-4AC4-8DE4-6CD2AC04DE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かります</a:t>
            </a:r>
          </a:p>
        </p:txBody>
      </p:sp>
      <p:sp>
        <p:nvSpPr>
          <p:cNvPr id="339971" name="Rectangle 3">
            <a:extLst>
              <a:ext uri="{FF2B5EF4-FFF2-40B4-BE49-F238E27FC236}">
                <a16:creationId xmlns:a16="http://schemas.microsoft.com/office/drawing/2014/main" id="{B8E78683-FCE5-49C5-B37E-3FDBF890B0D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79388" y="2205038"/>
            <a:ext cx="8785225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2000" b="1">
                <a:solidFill>
                  <a:srgbClr val="FF0000"/>
                </a:solidFill>
                <a:ea typeface="MS Mincho" panose="02020609040205080304" pitchFamily="49" charset="-128"/>
              </a:rPr>
              <a:t>分</a:t>
            </a:r>
            <a:r>
              <a:rPr lang="ja-JP" altLang="en-US" sz="12000" b="1">
                <a:solidFill>
                  <a:srgbClr val="009900"/>
                </a:solidFill>
                <a:ea typeface="MS Mincho" panose="02020609040205080304" pitchFamily="49" charset="-128"/>
              </a:rPr>
              <a:t>かります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372CC3BB-FF4F-468F-89BD-797B419E8B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3200" y="333375"/>
            <a:ext cx="1439863" cy="990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4CB24E0E-0628-427A-8C90-1BDEC665D0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00"/>
                </a:solidFill>
                <a:ea typeface="MS Mincho" panose="02020609040205080304" pitchFamily="49" charset="-128"/>
              </a:rPr>
              <a:t>わけ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ます</a:t>
            </a:r>
          </a:p>
        </p:txBody>
      </p:sp>
      <p:sp>
        <p:nvSpPr>
          <p:cNvPr id="342019" name="Rectangle 3">
            <a:extLst>
              <a:ext uri="{FF2B5EF4-FFF2-40B4-BE49-F238E27FC236}">
                <a16:creationId xmlns:a16="http://schemas.microsoft.com/office/drawing/2014/main" id="{CA603FE7-D75A-4A8B-A6EA-2E21B3CEBD6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79388" y="2205038"/>
            <a:ext cx="8785225" cy="3921125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4000" b="1">
                <a:solidFill>
                  <a:srgbClr val="FF0000"/>
                </a:solidFill>
                <a:ea typeface="MS Mincho" panose="02020609040205080304" pitchFamily="49" charset="-128"/>
              </a:rPr>
              <a:t>分け</a:t>
            </a:r>
            <a:r>
              <a:rPr lang="ja-JP" altLang="en-US" sz="14000" b="1">
                <a:solidFill>
                  <a:srgbClr val="009900"/>
                </a:solidFill>
                <a:ea typeface="MS Mincho" panose="02020609040205080304" pitchFamily="49" charset="-128"/>
              </a:rPr>
              <a:t>ます</a:t>
            </a:r>
          </a:p>
        </p:txBody>
      </p:sp>
      <p:sp>
        <p:nvSpPr>
          <p:cNvPr id="318468" name="Rectangle 4">
            <a:extLst>
              <a:ext uri="{FF2B5EF4-FFF2-40B4-BE49-F238E27FC236}">
                <a16:creationId xmlns:a16="http://schemas.microsoft.com/office/drawing/2014/main" id="{A44A43BB-8BF5-40A2-9A2D-E6D27BFA0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613" y="404813"/>
            <a:ext cx="1439862" cy="1135062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3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468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>
            <a:extLst>
              <a:ext uri="{FF2B5EF4-FFF2-40B4-BE49-F238E27FC236}">
                <a16:creationId xmlns:a16="http://schemas.microsoft.com/office/drawing/2014/main" id="{81EF969E-E616-4E91-8A84-1170019CAD7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あめ</a:t>
            </a:r>
          </a:p>
        </p:txBody>
      </p:sp>
      <p:sp>
        <p:nvSpPr>
          <p:cNvPr id="344067" name="Rectangle 3">
            <a:extLst>
              <a:ext uri="{FF2B5EF4-FFF2-40B4-BE49-F238E27FC236}">
                <a16:creationId xmlns:a16="http://schemas.microsoft.com/office/drawing/2014/main" id="{B3D39571-1ECC-4344-A23B-583E6879F1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56100" y="1828800"/>
            <a:ext cx="43307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雨</a:t>
            </a:r>
          </a:p>
          <a:p>
            <a:pPr eaLnBrk="1" hangingPunct="1">
              <a:buFontTx/>
              <a:buNone/>
            </a:pPr>
            <a:endParaRPr lang="en-US" altLang="en-US" sz="30000" b="1">
              <a:solidFill>
                <a:srgbClr val="FF33CC"/>
              </a:solidFill>
              <a:ea typeface="MS Mincho" panose="02020609040205080304" pitchFamily="49" charset="-128"/>
            </a:endParaRPr>
          </a:p>
        </p:txBody>
      </p:sp>
      <p:sp>
        <p:nvSpPr>
          <p:cNvPr id="108548" name="Rectangle 4">
            <a:extLst>
              <a:ext uri="{FF2B5EF4-FFF2-40B4-BE49-F238E27FC236}">
                <a16:creationId xmlns:a16="http://schemas.microsoft.com/office/drawing/2014/main" id="{6B9F2583-193A-44D9-A18D-2371B563B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6038" y="328613"/>
            <a:ext cx="5791200" cy="1295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344069" name="Picture 2">
            <a:extLst>
              <a:ext uri="{FF2B5EF4-FFF2-40B4-BE49-F238E27FC236}">
                <a16:creationId xmlns:a16="http://schemas.microsoft.com/office/drawing/2014/main" id="{6910DE43-3499-483A-870B-77D3DBDF0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2133600"/>
            <a:ext cx="3921125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6" dur="500"/>
                                        <p:tgtEl>
                                          <p:spTgt spid="1085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671B5721-A50A-43AB-931E-F34D9D8A1CE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380F5FD3-C97B-41D5-BDBC-E923FF9719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0" y="1828800"/>
            <a:ext cx="43053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生</a:t>
            </a:r>
            <a:endParaRPr lang="en-US" altLang="ja-JP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pic>
        <p:nvPicPr>
          <p:cNvPr id="33796" name="Picture 2" descr="https://encrypted-tbn0.gstatic.com/images?q=tbn:ANd9GcSW8VTOTCWWScX32GTZ_FavJ_EoKNSjVMmyey9glTluzEC6pl8I">
            <a:extLst>
              <a:ext uri="{FF2B5EF4-FFF2-40B4-BE49-F238E27FC236}">
                <a16:creationId xmlns:a16="http://schemas.microsoft.com/office/drawing/2014/main" id="{EEEEC7A5-4F89-4C7C-B0D0-D84C81D9F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205038"/>
            <a:ext cx="38100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395AD273-0F04-4F53-A98A-A498289277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せん</a:t>
            </a:r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B8F0BB44-D07E-4407-981E-8C649FED283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381500" y="1828800"/>
            <a:ext cx="43053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先</a:t>
            </a: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生</a:t>
            </a:r>
            <a:endParaRPr lang="en-US" altLang="ja-JP" sz="15000" b="1">
              <a:solidFill>
                <a:srgbClr val="FF6699"/>
              </a:solidFill>
              <a:ea typeface="MS Mincho" panose="02020609040205080304" pitchFamily="49" charset="-128"/>
            </a:endParaRPr>
          </a:p>
        </p:txBody>
      </p:sp>
      <p:pic>
        <p:nvPicPr>
          <p:cNvPr id="35844" name="Picture 3" descr="C:\GIAO TRINH MINNA NO NIHONGO\GIAO TRINH MINNA NO NIHONGO\みんなの日本語絵カード\N\名称未設定 1.jpg">
            <a:extLst>
              <a:ext uri="{FF2B5EF4-FFF2-40B4-BE49-F238E27FC236}">
                <a16:creationId xmlns:a16="http://schemas.microsoft.com/office/drawing/2014/main" id="{7D1C1EF2-A0B5-416F-B55F-C9B8B9673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844675"/>
            <a:ext cx="4224338" cy="3656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FD609551-74F5-4C8D-B331-F9F459770F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だいがく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せい</a:t>
            </a: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001A3C7E-44CD-4215-B10D-FFE59CB1775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590800"/>
            <a:ext cx="4038600" cy="3535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009900"/>
                </a:solidFill>
                <a:ea typeface="MS Mincho" panose="02020609040205080304" pitchFamily="49" charset="-128"/>
              </a:rPr>
              <a:t>大学</a:t>
            </a: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生</a:t>
            </a:r>
          </a:p>
        </p:txBody>
      </p:sp>
      <p:pic>
        <p:nvPicPr>
          <p:cNvPr id="37892" name="Picture 2" descr="https://media.zenfs.com/vi-VN/News/SaigonTT/ImageHandler.ashxImageID206375">
            <a:extLst>
              <a:ext uri="{FF2B5EF4-FFF2-40B4-BE49-F238E27FC236}">
                <a16:creationId xmlns:a16="http://schemas.microsoft.com/office/drawing/2014/main" id="{B3CE22C9-10A7-408A-AC76-BFE3834BF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2276475"/>
            <a:ext cx="3810000" cy="254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8454D53F-C3CF-427D-A8E8-C2E0D7A67C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い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きる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0394F4AB-1E0B-4E54-B00A-DB5545F768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8800" b="1">
                <a:solidFill>
                  <a:srgbClr val="FF6699"/>
                </a:solidFill>
                <a:ea typeface="MS Mincho" panose="02020609040205080304" pitchFamily="49" charset="-128"/>
              </a:rPr>
              <a:t>生</a:t>
            </a:r>
            <a:r>
              <a:rPr lang="ja-JP" altLang="en-US" sz="8800" b="1">
                <a:solidFill>
                  <a:srgbClr val="009900"/>
                </a:solidFill>
                <a:ea typeface="MS Mincho" panose="02020609040205080304" pitchFamily="49" charset="-128"/>
              </a:rPr>
              <a:t>きる</a:t>
            </a:r>
          </a:p>
        </p:txBody>
      </p:sp>
      <p:pic>
        <p:nvPicPr>
          <p:cNvPr id="39940" name="Picture 2" descr="http://www.pref.wakayama.lg.jp/prefg/000200/kenmin/web/201311/img/tokusyu1-3.gif">
            <a:extLst>
              <a:ext uri="{FF2B5EF4-FFF2-40B4-BE49-F238E27FC236}">
                <a16:creationId xmlns:a16="http://schemas.microsoft.com/office/drawing/2014/main" id="{1066FACE-3E86-4BE0-9731-23909CA7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012950"/>
            <a:ext cx="4710113" cy="332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9991F58D-B3F4-4C25-94DF-9089EB99F6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わたし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B134271E-2C71-4910-A875-CDC88C68945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私</a:t>
            </a:r>
          </a:p>
        </p:txBody>
      </p:sp>
      <p:pic>
        <p:nvPicPr>
          <p:cNvPr id="5124" name="Picture 7">
            <a:extLst>
              <a:ext uri="{FF2B5EF4-FFF2-40B4-BE49-F238E27FC236}">
                <a16:creationId xmlns:a16="http://schemas.microsoft.com/office/drawing/2014/main" id="{98E62C1C-480A-4B3E-A9D9-A6E8F3D6A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50" y="1628775"/>
            <a:ext cx="3816350" cy="460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4F300B2B-710D-48B6-B01A-4000F24D5C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う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まれる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9C20FFE5-4B9D-43FA-89C3-B9BE8BFC9A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0" y="1828800"/>
            <a:ext cx="41148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7200" b="1">
                <a:solidFill>
                  <a:srgbClr val="FF6699"/>
                </a:solidFill>
                <a:ea typeface="MS Mincho" panose="02020609040205080304" pitchFamily="49" charset="-128"/>
              </a:rPr>
              <a:t>生まれる</a:t>
            </a:r>
            <a:endParaRPr lang="ja-JP" altLang="en-US" sz="7200" b="1">
              <a:solidFill>
                <a:srgbClr val="009900"/>
              </a:solidFill>
              <a:ea typeface="MS Mincho" panose="02020609040205080304" pitchFamily="49" charset="-128"/>
            </a:endParaRPr>
          </a:p>
        </p:txBody>
      </p:sp>
      <p:pic>
        <p:nvPicPr>
          <p:cNvPr id="41989" name="Picture 1" descr="C:\GIAO TRINH MINNA NO NIHONGO\GIAO TRINH MINNA NO NIHONGO\みんなの日本語絵カード\V\名称未設定 132.jpg">
            <a:extLst>
              <a:ext uri="{FF2B5EF4-FFF2-40B4-BE49-F238E27FC236}">
                <a16:creationId xmlns:a16="http://schemas.microsoft.com/office/drawing/2014/main" id="{4F541003-BF26-4C7A-A0C0-F49094A1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844675"/>
            <a:ext cx="367665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B0E287CD-34DB-45B4-8835-3CFF7EF9114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校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HIỆU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ja-JP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0E57A0CA-9FB6-4632-878B-65BC7F45BB2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こう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0DF81014-B6D3-4864-A677-1B61EFCA1C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がっ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こう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EF6D4653-0F98-4758-A2E4-BAF30A7DE79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610100" y="1828800"/>
            <a:ext cx="40767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15000" b="1">
                <a:solidFill>
                  <a:srgbClr val="006600"/>
                </a:solidFill>
                <a:ea typeface="MS Mincho" panose="02020609040205080304" pitchFamily="49" charset="-128"/>
              </a:rPr>
              <a:t>学</a:t>
            </a:r>
            <a:r>
              <a:rPr lang="ja-JP" altLang="en-US" sz="15000" b="1">
                <a:solidFill>
                  <a:srgbClr val="FF33CC"/>
                </a:solidFill>
                <a:ea typeface="MS Mincho" panose="02020609040205080304" pitchFamily="49" charset="-128"/>
              </a:rPr>
              <a:t>校</a:t>
            </a:r>
            <a:endParaRPr lang="ja-JP" altLang="en-US" sz="15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  <p:pic>
        <p:nvPicPr>
          <p:cNvPr id="47109" name="Picture 3" descr="C:\GIAO TRINH MINNA NO NIHONGO\GIAO TRINH MINNA NO NIHONGO\みんなの日本語絵カード\N\名称未設定 1.jpg">
            <a:extLst>
              <a:ext uri="{FF2B5EF4-FFF2-40B4-BE49-F238E27FC236}">
                <a16:creationId xmlns:a16="http://schemas.microsoft.com/office/drawing/2014/main" id="{97C0867B-4DED-4F69-9E75-095D989B9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5038"/>
            <a:ext cx="4224338" cy="3656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142F78F0-73F3-4824-9938-8D0039D7793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日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NHẬT</a:t>
            </a:r>
          </a:p>
        </p:txBody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31AB7918-993E-4C3E-B7EC-4608697507B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にち、に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：ひ、～び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15E720D-7FAB-4A6F-830B-7E1D78ABC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に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ほん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463F3487-AB67-4C6B-B782-BFF60512F8A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本</a:t>
            </a:r>
          </a:p>
        </p:txBody>
      </p:sp>
      <p:pic>
        <p:nvPicPr>
          <p:cNvPr id="52229" name="Picture 6" descr="ichikawask_hinomaru140">
            <a:extLst>
              <a:ext uri="{FF2B5EF4-FFF2-40B4-BE49-F238E27FC236}">
                <a16:creationId xmlns:a16="http://schemas.microsoft.com/office/drawing/2014/main" id="{867E6AB3-26CC-49D8-A2BB-C046CA2D7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4343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941754A6-2321-41E9-856C-42467C4724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みっか</a:t>
            </a:r>
          </a:p>
        </p:txBody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FEBDFADF-A841-474C-9955-3C9F1EC61BF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54276" name="WordArt 5">
            <a:extLst>
              <a:ext uri="{FF2B5EF4-FFF2-40B4-BE49-F238E27FC236}">
                <a16:creationId xmlns:a16="http://schemas.microsoft.com/office/drawing/2014/main" id="{B55B131D-DC13-469F-89D7-382058C3029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807618">
            <a:off x="381000" y="3276600"/>
            <a:ext cx="46005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878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third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A56621C7-9460-43D2-B068-3003883BB7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じゅうご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にち</a:t>
            </a:r>
          </a:p>
        </p:txBody>
      </p:sp>
      <p:sp>
        <p:nvSpPr>
          <p:cNvPr id="56323" name="Rectangle 3">
            <a:extLst>
              <a:ext uri="{FF2B5EF4-FFF2-40B4-BE49-F238E27FC236}">
                <a16:creationId xmlns:a16="http://schemas.microsoft.com/office/drawing/2014/main" id="{EB7AD685-A22E-47F0-A54A-A14405223BF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1619250" y="1981200"/>
            <a:ext cx="706755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ja-JP" sz="25000" b="1">
                <a:solidFill>
                  <a:srgbClr val="009900"/>
                </a:solidFill>
                <a:ea typeface="MS Mincho" panose="02020609040205080304" pitchFamily="49" charset="-128"/>
              </a:rPr>
              <a:t>15</a:t>
            </a:r>
            <a:r>
              <a:rPr lang="ja-JP" altLang="en-US" sz="25000" b="1">
                <a:solidFill>
                  <a:srgbClr val="FF6699"/>
                </a:solidFill>
                <a:ea typeface="MS Mincho" panose="02020609040205080304" pitchFamily="49" charset="-128"/>
              </a:rPr>
              <a:t>日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1D653672-E691-413C-8256-6A824F8E10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きゅう</a:t>
            </a:r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じつ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BB6AE622-E533-4BC9-AB52-77949E6B6F0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休</a:t>
            </a:r>
            <a:r>
              <a:rPr lang="ja-JP" altLang="en-US" sz="151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  <a:endParaRPr lang="ja-JP" altLang="en-US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pic>
        <p:nvPicPr>
          <p:cNvPr id="58372" name="Picture 6" descr="Holiday+Penguin">
            <a:extLst>
              <a:ext uri="{FF2B5EF4-FFF2-40B4-BE49-F238E27FC236}">
                <a16:creationId xmlns:a16="http://schemas.microsoft.com/office/drawing/2014/main" id="{1DB5A3BF-1449-4CE3-B121-C391C9F69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286000"/>
            <a:ext cx="3810000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BC4A2CF6-C855-40E4-98B7-925525F47A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たんじょうび</a:t>
            </a:r>
            <a:endParaRPr lang="ja-JP" altLang="en-US" sz="9000" b="1">
              <a:solidFill>
                <a:srgbClr val="FF6699"/>
              </a:solidFill>
              <a:ea typeface="MS Mincho" panose="02020609040205080304" pitchFamily="49" charset="-128"/>
            </a:endParaRPr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E4A231A3-ECFD-4BA7-8BA5-12DEFD7329B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600" b="1">
                <a:solidFill>
                  <a:srgbClr val="009900"/>
                </a:solidFill>
                <a:ea typeface="MS Mincho" panose="02020609040205080304" pitchFamily="49" charset="-128"/>
              </a:rPr>
              <a:t>誕生</a:t>
            </a:r>
            <a:r>
              <a:rPr lang="ja-JP" altLang="en-US" sz="9600" b="1">
                <a:solidFill>
                  <a:srgbClr val="FF0066"/>
                </a:solidFill>
                <a:ea typeface="MS Mincho" panose="02020609040205080304" pitchFamily="49" charset="-128"/>
              </a:rPr>
              <a:t>日</a:t>
            </a:r>
            <a:endParaRPr lang="en-US" altLang="ja-JP" sz="96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en-US" altLang="ja-JP" sz="151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endParaRPr lang="ja-JP" altLang="en-US" sz="15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pic>
        <p:nvPicPr>
          <p:cNvPr id="60421" name="Picture 2" descr="http://www.photolibrary.jp/mhd4/img244/450-2012030818535480413.jpg">
            <a:extLst>
              <a:ext uri="{FF2B5EF4-FFF2-40B4-BE49-F238E27FC236}">
                <a16:creationId xmlns:a16="http://schemas.microsoft.com/office/drawing/2014/main" id="{37F3810B-EB5F-44A7-AFE7-47ACEE536A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952625"/>
            <a:ext cx="4487863" cy="406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>
            <a:extLst>
              <a:ext uri="{FF2B5EF4-FFF2-40B4-BE49-F238E27FC236}">
                <a16:creationId xmlns:a16="http://schemas.microsoft.com/office/drawing/2014/main" id="{8B802BDD-4FEA-4148-A0ED-BBE2A0CBA67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本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BẢN</a:t>
            </a: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63491" name="Rectangle 3">
            <a:extLst>
              <a:ext uri="{FF2B5EF4-FFF2-40B4-BE49-F238E27FC236}">
                <a16:creationId xmlns:a16="http://schemas.microsoft.com/office/drawing/2014/main" id="{6AC9AF39-3E99-4B3E-8442-B0CCF22B19A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ほん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17E83FF3-4B07-42A4-A9FA-94953F6711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しりつ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872A3F16-7064-459F-BF55-5961C18CB30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ja-JP" sz="14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私立</a:t>
            </a:r>
          </a:p>
        </p:txBody>
      </p:sp>
      <p:pic>
        <p:nvPicPr>
          <p:cNvPr id="7172" name="Picture 2">
            <a:extLst>
              <a:ext uri="{FF2B5EF4-FFF2-40B4-BE49-F238E27FC236}">
                <a16:creationId xmlns:a16="http://schemas.microsoft.com/office/drawing/2014/main" id="{8481C6F6-4320-45B6-B2D0-B3EF471B1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557338"/>
            <a:ext cx="3378200" cy="507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225C97D5-9ED2-410A-BC3A-8EEEC76EB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ほん</a:t>
            </a:r>
          </a:p>
        </p:txBody>
      </p:sp>
      <p:sp>
        <p:nvSpPr>
          <p:cNvPr id="65539" name="Rectangle 3">
            <a:extLst>
              <a:ext uri="{FF2B5EF4-FFF2-40B4-BE49-F238E27FC236}">
                <a16:creationId xmlns:a16="http://schemas.microsoft.com/office/drawing/2014/main" id="{04B99F3C-AAC4-43EF-809A-46502D6840B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449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本</a:t>
            </a:r>
          </a:p>
        </p:txBody>
      </p:sp>
      <p:pic>
        <p:nvPicPr>
          <p:cNvPr id="65541" name="Picture 5" descr="books">
            <a:extLst>
              <a:ext uri="{FF2B5EF4-FFF2-40B4-BE49-F238E27FC236}">
                <a16:creationId xmlns:a16="http://schemas.microsoft.com/office/drawing/2014/main" id="{00E88BC6-93D4-4045-8503-0DA479C94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4191000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>
            <a:extLst>
              <a:ext uri="{FF2B5EF4-FFF2-40B4-BE49-F238E27FC236}">
                <a16:creationId xmlns:a16="http://schemas.microsoft.com/office/drawing/2014/main" id="{4B452C7D-7D05-4C25-BDA9-B061BAD08F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に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ほん</a:t>
            </a:r>
          </a:p>
        </p:txBody>
      </p:sp>
      <p:sp>
        <p:nvSpPr>
          <p:cNvPr id="67587" name="Rectangle 3">
            <a:extLst>
              <a:ext uri="{FF2B5EF4-FFF2-40B4-BE49-F238E27FC236}">
                <a16:creationId xmlns:a16="http://schemas.microsoft.com/office/drawing/2014/main" id="{5E5FC7D2-8056-44A5-B23D-A5307FF4DE1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本</a:t>
            </a:r>
          </a:p>
        </p:txBody>
      </p:sp>
      <p:pic>
        <p:nvPicPr>
          <p:cNvPr id="67589" name="Picture 6" descr="ichikawask_hinomaru140">
            <a:extLst>
              <a:ext uri="{FF2B5EF4-FFF2-40B4-BE49-F238E27FC236}">
                <a16:creationId xmlns:a16="http://schemas.microsoft.com/office/drawing/2014/main" id="{A10F5EEC-3D6D-4706-839B-397AD8EB5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09800"/>
            <a:ext cx="43434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D826E2D8-81BA-4566-9D57-3A66D6B7010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100" b="1">
                <a:ea typeface="MS Mincho" panose="02020609040205080304" pitchFamily="49" charset="-128"/>
              </a:rPr>
              <a:t>語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NGỮ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728933CB-3349-4511-A53B-26DB52210CC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ご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A7D860DE-5897-4F0A-8F29-C7987232D9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ご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E22A5A1-C21B-4D41-ACF5-E10348BA5B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30000" b="1">
                <a:solidFill>
                  <a:srgbClr val="006600"/>
                </a:solidFill>
                <a:ea typeface="MS Mincho" panose="02020609040205080304" pitchFamily="49" charset="-128"/>
              </a:rPr>
              <a:t>～</a:t>
            </a:r>
            <a:r>
              <a:rPr lang="ja-JP" altLang="en-US" sz="30000" b="1">
                <a:solidFill>
                  <a:srgbClr val="FF33CC"/>
                </a:solidFill>
                <a:ea typeface="MS Mincho" panose="02020609040205080304" pitchFamily="49" charset="-128"/>
              </a:rPr>
              <a:t>語</a:t>
            </a:r>
            <a:endParaRPr lang="ja-JP" altLang="en-US" sz="3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21397ABA-B123-4495-A6D9-DDEEBF797C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6600"/>
                </a:solidFill>
                <a:ea typeface="MS Mincho" panose="02020609040205080304" pitchFamily="49" charset="-128"/>
              </a:rPr>
              <a:t>にほん</a:t>
            </a:r>
            <a:r>
              <a:rPr lang="ja-JP" altLang="en-US" sz="9000" b="1">
                <a:solidFill>
                  <a:srgbClr val="FF33CC"/>
                </a:solidFill>
                <a:ea typeface="MS Mincho" panose="02020609040205080304" pitchFamily="49" charset="-128"/>
              </a:rPr>
              <a:t>ご</a:t>
            </a:r>
          </a:p>
        </p:txBody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8962B210-5A8F-4298-B2DB-6D798FB109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828800"/>
            <a:ext cx="8229600" cy="4297363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ja-JP" altLang="en-US" sz="20000" b="1">
                <a:solidFill>
                  <a:srgbClr val="006600"/>
                </a:solidFill>
                <a:ea typeface="MS Mincho" panose="02020609040205080304" pitchFamily="49" charset="-128"/>
              </a:rPr>
              <a:t>日本</a:t>
            </a:r>
            <a:r>
              <a:rPr lang="ja-JP" altLang="en-US" sz="20000" b="1">
                <a:solidFill>
                  <a:srgbClr val="FF33CC"/>
                </a:solidFill>
                <a:ea typeface="MS Mincho" panose="02020609040205080304" pitchFamily="49" charset="-128"/>
              </a:rPr>
              <a:t>語</a:t>
            </a:r>
            <a:endParaRPr lang="ja-JP" altLang="en-US" sz="20000" b="1">
              <a:solidFill>
                <a:srgbClr val="0066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>
            <a:extLst>
              <a:ext uri="{FF2B5EF4-FFF2-40B4-BE49-F238E27FC236}">
                <a16:creationId xmlns:a16="http://schemas.microsoft.com/office/drawing/2014/main" id="{401F0F31-7814-49F1-B360-AEF8D740BA5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一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NHẤT</a:t>
            </a: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77827" name="Rectangle 3">
            <a:extLst>
              <a:ext uri="{FF2B5EF4-FFF2-40B4-BE49-F238E27FC236}">
                <a16:creationId xmlns:a16="http://schemas.microsoft.com/office/drawing/2014/main" id="{937034BE-C7B1-44D8-86F8-B5EB81D8F39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いち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：ひと・つ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>
            <a:extLst>
              <a:ext uri="{FF2B5EF4-FFF2-40B4-BE49-F238E27FC236}">
                <a16:creationId xmlns:a16="http://schemas.microsoft.com/office/drawing/2014/main" id="{8DE3AC1F-F42C-45C0-825A-375437DBD4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B21C5F76-4DB0-4672-8AF5-CF392E45611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</a:p>
        </p:txBody>
      </p:sp>
      <p:sp>
        <p:nvSpPr>
          <p:cNvPr id="79877" name="WordArt 5">
            <a:extLst>
              <a:ext uri="{FF2B5EF4-FFF2-40B4-BE49-F238E27FC236}">
                <a16:creationId xmlns:a16="http://schemas.microsoft.com/office/drawing/2014/main" id="{1BE9F9BF-D105-44B0-88C8-F27A746ADCF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47800" y="3124200"/>
            <a:ext cx="182880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one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>
            <a:extLst>
              <a:ext uri="{FF2B5EF4-FFF2-40B4-BE49-F238E27FC236}">
                <a16:creationId xmlns:a16="http://schemas.microsoft.com/office/drawing/2014/main" id="{CD9C4528-CBA4-416F-9EBD-489C4300E5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ひと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り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E8326FE8-D7E3-4CEB-AA60-F59819B0699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人</a:t>
            </a:r>
          </a:p>
        </p:txBody>
      </p:sp>
      <p:pic>
        <p:nvPicPr>
          <p:cNvPr id="81925" name="Picture 5" descr="it%20just%20takes%20one%20compressed">
            <a:extLst>
              <a:ext uri="{FF2B5EF4-FFF2-40B4-BE49-F238E27FC236}">
                <a16:creationId xmlns:a16="http://schemas.microsoft.com/office/drawing/2014/main" id="{BACCC29E-33D2-40C4-8A8C-95402DD6E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81200"/>
            <a:ext cx="2867025" cy="381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>
            <a:extLst>
              <a:ext uri="{FF2B5EF4-FFF2-40B4-BE49-F238E27FC236}">
                <a16:creationId xmlns:a16="http://schemas.microsoft.com/office/drawing/2014/main" id="{1A115FB3-DD3D-468F-AAAD-0CAA3A7DE5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ひと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7DD2D48F-4325-4A51-874B-E669DF69447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pic>
        <p:nvPicPr>
          <p:cNvPr id="83973" name="Picture 5" descr="egg">
            <a:extLst>
              <a:ext uri="{FF2B5EF4-FFF2-40B4-BE49-F238E27FC236}">
                <a16:creationId xmlns:a16="http://schemas.microsoft.com/office/drawing/2014/main" id="{ABA29888-D93A-48B0-B37F-280920AE9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81200"/>
            <a:ext cx="4648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>
            <a:extLst>
              <a:ext uri="{FF2B5EF4-FFF2-40B4-BE49-F238E27FC236}">
                <a16:creationId xmlns:a16="http://schemas.microsoft.com/office/drawing/2014/main" id="{AAE48055-FD4C-4604-9DBC-2FC087A994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ついたち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AC5FCA81-355A-4EFA-8C2F-09879DC157A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86021" name="WordArt 5">
            <a:extLst>
              <a:ext uri="{FF2B5EF4-FFF2-40B4-BE49-F238E27FC236}">
                <a16:creationId xmlns:a16="http://schemas.microsoft.com/office/drawing/2014/main" id="{49B71F17-9BA2-457C-9C9F-96BD204EAB6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457200" y="3810000"/>
            <a:ext cx="3971925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first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03ADB550-6055-45B9-9A02-B37C1597711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人</a:t>
            </a:r>
            <a:endParaRPr lang="ja-JP" altLang="en-US" sz="300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NHÂ</a:t>
            </a:r>
            <a:r>
              <a:rPr lang="ja-JP" altLang="en-US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Ｎ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63DDCC39-58F6-4222-95EA-B5C27E95A64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にん、じん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：ひと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FD814991-2801-443C-A395-543DA052D7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88C92C43-5CAC-492F-A86D-7F008EC7417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828800"/>
            <a:ext cx="4038600" cy="4297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一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88070" name="WordArt 6">
            <a:extLst>
              <a:ext uri="{FF2B5EF4-FFF2-40B4-BE49-F238E27FC236}">
                <a16:creationId xmlns:a16="http://schemas.microsoft.com/office/drawing/2014/main" id="{916489B8-E41B-42BD-9B31-5C75FEA6E90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4800" y="3200400"/>
            <a:ext cx="40195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January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>
            <a:extLst>
              <a:ext uri="{FF2B5EF4-FFF2-40B4-BE49-F238E27FC236}">
                <a16:creationId xmlns:a16="http://schemas.microsoft.com/office/drawing/2014/main" id="{203F979B-9524-413C-877F-8A8130EA825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ニ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NHỊ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13A4BDE8-E654-4C80-BF01-F148962929C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に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：ふた・つ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>
            <a:extLst>
              <a:ext uri="{FF2B5EF4-FFF2-40B4-BE49-F238E27FC236}">
                <a16:creationId xmlns:a16="http://schemas.microsoft.com/office/drawing/2014/main" id="{6365FE48-CF01-4521-968E-C039BB74BA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A5410562-CE0D-4F22-98A7-CE5D32FB240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ニ</a:t>
            </a:r>
          </a:p>
        </p:txBody>
      </p:sp>
      <p:sp>
        <p:nvSpPr>
          <p:cNvPr id="93189" name="WordArt 5">
            <a:extLst>
              <a:ext uri="{FF2B5EF4-FFF2-40B4-BE49-F238E27FC236}">
                <a16:creationId xmlns:a16="http://schemas.microsoft.com/office/drawing/2014/main" id="{CC80BA33-E27E-425F-A673-27E0C11C64E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47800" y="3124200"/>
            <a:ext cx="182880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TWO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>
            <a:extLst>
              <a:ext uri="{FF2B5EF4-FFF2-40B4-BE49-F238E27FC236}">
                <a16:creationId xmlns:a16="http://schemas.microsoft.com/office/drawing/2014/main" id="{310598E8-A9D3-44CB-B7AC-0B8E005A3E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ふたつ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72D96BF4-BB43-41DE-90E6-C8FE8586D8B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pic>
        <p:nvPicPr>
          <p:cNvPr id="95237" name="Picture 5" descr="Two%20eggs">
            <a:extLst>
              <a:ext uri="{FF2B5EF4-FFF2-40B4-BE49-F238E27FC236}">
                <a16:creationId xmlns:a16="http://schemas.microsoft.com/office/drawing/2014/main" id="{52F734D4-55BC-4B81-8A46-16F260902C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133600"/>
            <a:ext cx="39624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>
            <a:extLst>
              <a:ext uri="{FF2B5EF4-FFF2-40B4-BE49-F238E27FC236}">
                <a16:creationId xmlns:a16="http://schemas.microsoft.com/office/drawing/2014/main" id="{900EAB81-5321-43B7-A94A-2109AA9E75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ふたり</a:t>
            </a:r>
          </a:p>
        </p:txBody>
      </p:sp>
      <p:sp>
        <p:nvSpPr>
          <p:cNvPr id="97283" name="Rectangle 3">
            <a:extLst>
              <a:ext uri="{FF2B5EF4-FFF2-40B4-BE49-F238E27FC236}">
                <a16:creationId xmlns:a16="http://schemas.microsoft.com/office/drawing/2014/main" id="{9714412B-5729-43ED-BE80-3DAFBF382D0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人</a:t>
            </a:r>
          </a:p>
        </p:txBody>
      </p:sp>
      <p:pic>
        <p:nvPicPr>
          <p:cNvPr id="97285" name="Picture 5" descr="14773a5937a66d-2">
            <a:extLst>
              <a:ext uri="{FF2B5EF4-FFF2-40B4-BE49-F238E27FC236}">
                <a16:creationId xmlns:a16="http://schemas.microsoft.com/office/drawing/2014/main" id="{4CB83F4E-C10F-4078-9EBC-7ED34F799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3609975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>
            <a:extLst>
              <a:ext uri="{FF2B5EF4-FFF2-40B4-BE49-F238E27FC236}">
                <a16:creationId xmlns:a16="http://schemas.microsoft.com/office/drawing/2014/main" id="{DF7BA27B-E285-4522-A5EC-6C53C44053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ふつか</a:t>
            </a:r>
          </a:p>
        </p:txBody>
      </p:sp>
      <p:sp>
        <p:nvSpPr>
          <p:cNvPr id="99331" name="Rectangle 3">
            <a:extLst>
              <a:ext uri="{FF2B5EF4-FFF2-40B4-BE49-F238E27FC236}">
                <a16:creationId xmlns:a16="http://schemas.microsoft.com/office/drawing/2014/main" id="{676EF363-23D3-4A94-AD99-147DD37DB4A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99333" name="WordArt 5">
            <a:extLst>
              <a:ext uri="{FF2B5EF4-FFF2-40B4-BE49-F238E27FC236}">
                <a16:creationId xmlns:a16="http://schemas.microsoft.com/office/drawing/2014/main" id="{7379F167-CF0F-4E4F-9656-5FB645D3E4B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807618">
            <a:off x="381000" y="3276600"/>
            <a:ext cx="46005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878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second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>
            <a:extLst>
              <a:ext uri="{FF2B5EF4-FFF2-40B4-BE49-F238E27FC236}">
                <a16:creationId xmlns:a16="http://schemas.microsoft.com/office/drawing/2014/main" id="{1D117FC3-FADD-4993-AD6A-5194939C48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01379" name="Rectangle 3">
            <a:extLst>
              <a:ext uri="{FF2B5EF4-FFF2-40B4-BE49-F238E27FC236}">
                <a16:creationId xmlns:a16="http://schemas.microsoft.com/office/drawing/2014/main" id="{8BC01ADA-088E-4C1F-A8C5-FAE16F332ED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二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01382" name="WordArt 6">
            <a:extLst>
              <a:ext uri="{FF2B5EF4-FFF2-40B4-BE49-F238E27FC236}">
                <a16:creationId xmlns:a16="http://schemas.microsoft.com/office/drawing/2014/main" id="{8822D4E2-905B-49D8-B3F5-6AE033109B4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389415">
            <a:off x="381000" y="3276600"/>
            <a:ext cx="4429125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920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February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>
            <a:extLst>
              <a:ext uri="{FF2B5EF4-FFF2-40B4-BE49-F238E27FC236}">
                <a16:creationId xmlns:a16="http://schemas.microsoft.com/office/drawing/2014/main" id="{3B2552D3-1097-4D90-B27B-A88B69151B7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三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TAM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04451" name="Rectangle 3">
            <a:extLst>
              <a:ext uri="{FF2B5EF4-FFF2-40B4-BE49-F238E27FC236}">
                <a16:creationId xmlns:a16="http://schemas.microsoft.com/office/drawing/2014/main" id="{2E0D37C8-4EAE-4B64-8F6E-0163F9371CA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さん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：みっ・つ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F07850CA-155C-4980-A171-AC80641619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</a:t>
            </a:r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10BF64D1-B2F8-45CF-91F7-56607BB0764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</a:p>
        </p:txBody>
      </p:sp>
      <p:sp>
        <p:nvSpPr>
          <p:cNvPr id="106501" name="WordArt 5">
            <a:extLst>
              <a:ext uri="{FF2B5EF4-FFF2-40B4-BE49-F238E27FC236}">
                <a16:creationId xmlns:a16="http://schemas.microsoft.com/office/drawing/2014/main" id="{47AADD38-5564-48D3-A13E-44C1281D765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447800" y="3124200"/>
            <a:ext cx="182880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THREE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D7708533-57F9-4C59-AA9E-E6F995F18B1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みっか</a:t>
            </a:r>
          </a:p>
        </p:txBody>
      </p:sp>
      <p:sp>
        <p:nvSpPr>
          <p:cNvPr id="108547" name="Rectangle 3">
            <a:extLst>
              <a:ext uri="{FF2B5EF4-FFF2-40B4-BE49-F238E27FC236}">
                <a16:creationId xmlns:a16="http://schemas.microsoft.com/office/drawing/2014/main" id="{101543BB-1BC3-4722-A563-7C8DFBFC4AF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108549" name="WordArt 5">
            <a:extLst>
              <a:ext uri="{FF2B5EF4-FFF2-40B4-BE49-F238E27FC236}">
                <a16:creationId xmlns:a16="http://schemas.microsoft.com/office/drawing/2014/main" id="{BB6AECF7-AEA0-436D-8CB3-AD3AEDE826C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807618">
            <a:off x="381000" y="3276600"/>
            <a:ext cx="46005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878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third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5A201290-A3F8-48F6-BA3C-B907DEDDF88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ひと</a:t>
            </a:r>
          </a:p>
        </p:txBody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3582F5AF-7212-4782-99C4-CF248BE3A9E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人</a:t>
            </a:r>
          </a:p>
        </p:txBody>
      </p:sp>
      <p:pic>
        <p:nvPicPr>
          <p:cNvPr id="11268" name="Picture 4" descr="2008091014225865368">
            <a:extLst>
              <a:ext uri="{FF2B5EF4-FFF2-40B4-BE49-F238E27FC236}">
                <a16:creationId xmlns:a16="http://schemas.microsoft.com/office/drawing/2014/main" id="{6EF04A47-49D2-4B27-9076-EFDBD546E8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4191000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>
            <a:extLst>
              <a:ext uri="{FF2B5EF4-FFF2-40B4-BE49-F238E27FC236}">
                <a16:creationId xmlns:a16="http://schemas.microsoft.com/office/drawing/2014/main" id="{C71199E3-DED5-4ED8-9BB6-827B89FA07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10595" name="Rectangle 3">
            <a:extLst>
              <a:ext uri="{FF2B5EF4-FFF2-40B4-BE49-F238E27FC236}">
                <a16:creationId xmlns:a16="http://schemas.microsoft.com/office/drawing/2014/main" id="{FC9E083E-9EB6-404D-9705-9E1CD4B5265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10598" name="WordArt 6">
            <a:extLst>
              <a:ext uri="{FF2B5EF4-FFF2-40B4-BE49-F238E27FC236}">
                <a16:creationId xmlns:a16="http://schemas.microsoft.com/office/drawing/2014/main" id="{C1359411-67BA-4A43-AED2-B012EA32EFC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3352800"/>
            <a:ext cx="25812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March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>
            <a:extLst>
              <a:ext uri="{FF2B5EF4-FFF2-40B4-BE49-F238E27FC236}">
                <a16:creationId xmlns:a16="http://schemas.microsoft.com/office/drawing/2014/main" id="{C5477F09-9A4B-4A56-A5BE-DA052CF7DB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みっ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12643" name="Rectangle 3">
            <a:extLst>
              <a:ext uri="{FF2B5EF4-FFF2-40B4-BE49-F238E27FC236}">
                <a16:creationId xmlns:a16="http://schemas.microsoft.com/office/drawing/2014/main" id="{2D04AD76-6A90-4CE1-811F-3419C8FEC6B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pic>
        <p:nvPicPr>
          <p:cNvPr id="112645" name="Picture 5" descr="7-14-3eggs">
            <a:extLst>
              <a:ext uri="{FF2B5EF4-FFF2-40B4-BE49-F238E27FC236}">
                <a16:creationId xmlns:a16="http://schemas.microsoft.com/office/drawing/2014/main" id="{59EAE3A6-9976-4127-9E33-C885D5BC98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86000"/>
            <a:ext cx="38862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>
            <a:extLst>
              <a:ext uri="{FF2B5EF4-FFF2-40B4-BE49-F238E27FC236}">
                <a16:creationId xmlns:a16="http://schemas.microsoft.com/office/drawing/2014/main" id="{F1D330B2-1FC8-44A3-8EA3-FF5FB819759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四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TỨ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15715" name="Rectangle 3">
            <a:extLst>
              <a:ext uri="{FF2B5EF4-FFF2-40B4-BE49-F238E27FC236}">
                <a16:creationId xmlns:a16="http://schemas.microsoft.com/office/drawing/2014/main" id="{72F42F96-88AD-4696-8C53-504054D1AAA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し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：よん、よ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>
            <a:extLst>
              <a:ext uri="{FF2B5EF4-FFF2-40B4-BE49-F238E27FC236}">
                <a16:creationId xmlns:a16="http://schemas.microsoft.com/office/drawing/2014/main" id="{AB705B15-D2D7-4AFB-927E-5CEDD5DED2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よん</a:t>
            </a:r>
          </a:p>
        </p:txBody>
      </p:sp>
      <p:sp>
        <p:nvSpPr>
          <p:cNvPr id="117763" name="Rectangle 3">
            <a:extLst>
              <a:ext uri="{FF2B5EF4-FFF2-40B4-BE49-F238E27FC236}">
                <a16:creationId xmlns:a16="http://schemas.microsoft.com/office/drawing/2014/main" id="{4DBACEFA-E5ED-4CEA-B736-14C7482CEDA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四</a:t>
            </a:r>
          </a:p>
        </p:txBody>
      </p:sp>
      <p:sp>
        <p:nvSpPr>
          <p:cNvPr id="117765" name="WordArt 5">
            <a:extLst>
              <a:ext uri="{FF2B5EF4-FFF2-40B4-BE49-F238E27FC236}">
                <a16:creationId xmlns:a16="http://schemas.microsoft.com/office/drawing/2014/main" id="{32114E1F-DB1C-42E7-BCF1-28832A97151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FOUR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>
            <a:extLst>
              <a:ext uri="{FF2B5EF4-FFF2-40B4-BE49-F238E27FC236}">
                <a16:creationId xmlns:a16="http://schemas.microsoft.com/office/drawing/2014/main" id="{9B58F8A6-CB77-4EBE-97C6-14211D8FFD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よっか</a:t>
            </a:r>
          </a:p>
        </p:txBody>
      </p:sp>
      <p:sp>
        <p:nvSpPr>
          <p:cNvPr id="119811" name="Rectangle 3">
            <a:extLst>
              <a:ext uri="{FF2B5EF4-FFF2-40B4-BE49-F238E27FC236}">
                <a16:creationId xmlns:a16="http://schemas.microsoft.com/office/drawing/2014/main" id="{0605F57C-5067-4B4B-8E30-5AC93C0AF98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119813" name="WordArt 5">
            <a:extLst>
              <a:ext uri="{FF2B5EF4-FFF2-40B4-BE49-F238E27FC236}">
                <a16:creationId xmlns:a16="http://schemas.microsoft.com/office/drawing/2014/main" id="{C92C60AF-83AB-4AA0-923E-F2346FF274C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 rot="2807618">
            <a:off x="166688" y="3184525"/>
            <a:ext cx="48545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1878000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fourth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>
            <a:extLst>
              <a:ext uri="{FF2B5EF4-FFF2-40B4-BE49-F238E27FC236}">
                <a16:creationId xmlns:a16="http://schemas.microsoft.com/office/drawing/2014/main" id="{A904D4F2-79EE-4760-803F-38906DAF5E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し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21859" name="Rectangle 3">
            <a:extLst>
              <a:ext uri="{FF2B5EF4-FFF2-40B4-BE49-F238E27FC236}">
                <a16:creationId xmlns:a16="http://schemas.microsoft.com/office/drawing/2014/main" id="{C9A65D66-F890-4569-9863-916C1E5F50A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21862" name="WordArt 6">
            <a:extLst>
              <a:ext uri="{FF2B5EF4-FFF2-40B4-BE49-F238E27FC236}">
                <a16:creationId xmlns:a16="http://schemas.microsoft.com/office/drawing/2014/main" id="{6037F4FF-D41B-48E9-8A14-5EC0C8E1288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66800" y="2971800"/>
            <a:ext cx="2667000" cy="1181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April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>
            <a:extLst>
              <a:ext uri="{FF2B5EF4-FFF2-40B4-BE49-F238E27FC236}">
                <a16:creationId xmlns:a16="http://schemas.microsoft.com/office/drawing/2014/main" id="{5BB9C692-90BE-46F1-A724-6DC86BF2DD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6699"/>
                </a:solidFill>
                <a:ea typeface="MS Mincho" panose="02020609040205080304" pitchFamily="49" charset="-128"/>
              </a:rPr>
              <a:t>よ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じ</a:t>
            </a:r>
          </a:p>
        </p:txBody>
      </p:sp>
      <p:sp>
        <p:nvSpPr>
          <p:cNvPr id="123907" name="Rectangle 3">
            <a:extLst>
              <a:ext uri="{FF2B5EF4-FFF2-40B4-BE49-F238E27FC236}">
                <a16:creationId xmlns:a16="http://schemas.microsoft.com/office/drawing/2014/main" id="{FBDAE982-9DAC-4487-9665-7735E5A16A1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81200"/>
            <a:ext cx="4038600" cy="41449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時</a:t>
            </a:r>
          </a:p>
        </p:txBody>
      </p:sp>
      <p:pic>
        <p:nvPicPr>
          <p:cNvPr id="123909" name="Picture 2">
            <a:extLst>
              <a:ext uri="{FF2B5EF4-FFF2-40B4-BE49-F238E27FC236}">
                <a16:creationId xmlns:a16="http://schemas.microsoft.com/office/drawing/2014/main" id="{E0A5C2E5-5CF3-4B66-8905-B9D917EA9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16113"/>
            <a:ext cx="3240087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>
            <a:extLst>
              <a:ext uri="{FF2B5EF4-FFF2-40B4-BE49-F238E27FC236}">
                <a16:creationId xmlns:a16="http://schemas.microsoft.com/office/drawing/2014/main" id="{D926CDB3-13DE-4589-BAFA-1AE596BC137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CE6BC6BF-B6B0-4A76-9EED-FE402496251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四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pic>
        <p:nvPicPr>
          <p:cNvPr id="125957" name="Picture 2">
            <a:extLst>
              <a:ext uri="{FF2B5EF4-FFF2-40B4-BE49-F238E27FC236}">
                <a16:creationId xmlns:a16="http://schemas.microsoft.com/office/drawing/2014/main" id="{2362A697-4263-4BC9-BA1D-9A2E9CC5F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1989138"/>
            <a:ext cx="4572000" cy="4135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>
            <a:extLst>
              <a:ext uri="{FF2B5EF4-FFF2-40B4-BE49-F238E27FC236}">
                <a16:creationId xmlns:a16="http://schemas.microsoft.com/office/drawing/2014/main" id="{889E5BEB-4473-4571-AD81-8F65C0321AC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五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NGŨ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29027" name="Rectangle 3">
            <a:extLst>
              <a:ext uri="{FF2B5EF4-FFF2-40B4-BE49-F238E27FC236}">
                <a16:creationId xmlns:a16="http://schemas.microsoft.com/office/drawing/2014/main" id="{872D84B9-0211-470F-93DF-52F34161D75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ご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：いっ・つ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54259F46-633F-4284-BD70-C27386D8B6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ご</a:t>
            </a:r>
          </a:p>
        </p:txBody>
      </p:sp>
      <p:sp>
        <p:nvSpPr>
          <p:cNvPr id="131075" name="Rectangle 3">
            <a:extLst>
              <a:ext uri="{FF2B5EF4-FFF2-40B4-BE49-F238E27FC236}">
                <a16:creationId xmlns:a16="http://schemas.microsoft.com/office/drawing/2014/main" id="{D6B33F3E-AE69-4D63-95E6-B9AC723A0B9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五</a:t>
            </a:r>
          </a:p>
        </p:txBody>
      </p:sp>
      <p:sp>
        <p:nvSpPr>
          <p:cNvPr id="131077" name="WordArt 5">
            <a:extLst>
              <a:ext uri="{FF2B5EF4-FFF2-40B4-BE49-F238E27FC236}">
                <a16:creationId xmlns:a16="http://schemas.microsoft.com/office/drawing/2014/main" id="{5E96F312-C5A4-44EE-A318-99000B8785A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3275" y="3228975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FIVE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D47F2E6F-7E76-40F0-A569-2466F99E8B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にほん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じん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7EB643E0-B1C8-4B4C-9E61-E7A524E233F4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590800"/>
            <a:ext cx="4038600" cy="3535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9800" b="1">
                <a:solidFill>
                  <a:srgbClr val="008000"/>
                </a:solidFill>
                <a:ea typeface="MS Mincho" panose="02020609040205080304" pitchFamily="49" charset="-128"/>
              </a:rPr>
              <a:t>日本</a:t>
            </a:r>
            <a:r>
              <a:rPr lang="ja-JP" altLang="en-US" sz="9800" b="1">
                <a:solidFill>
                  <a:srgbClr val="FF0066"/>
                </a:solidFill>
                <a:ea typeface="MS Mincho" panose="02020609040205080304" pitchFamily="49" charset="-128"/>
              </a:rPr>
              <a:t>人</a:t>
            </a:r>
          </a:p>
        </p:txBody>
      </p:sp>
      <p:pic>
        <p:nvPicPr>
          <p:cNvPr id="13316" name="Picture 4" descr="imgf5b9236d156d484f7389c">
            <a:extLst>
              <a:ext uri="{FF2B5EF4-FFF2-40B4-BE49-F238E27FC236}">
                <a16:creationId xmlns:a16="http://schemas.microsoft.com/office/drawing/2014/main" id="{69D4CC90-DC59-4739-9135-131DB36E7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209800"/>
            <a:ext cx="3505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>
            <a:extLst>
              <a:ext uri="{FF2B5EF4-FFF2-40B4-BE49-F238E27FC236}">
                <a16:creationId xmlns:a16="http://schemas.microsoft.com/office/drawing/2014/main" id="{BDC8A2D1-FF70-437F-9846-C930334E17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ご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33123" name="Rectangle 3">
            <a:extLst>
              <a:ext uri="{FF2B5EF4-FFF2-40B4-BE49-F238E27FC236}">
                <a16:creationId xmlns:a16="http://schemas.microsoft.com/office/drawing/2014/main" id="{EAD31060-9212-435B-ADF6-A55066F3E31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五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33126" name="WordArt 6">
            <a:extLst>
              <a:ext uri="{FF2B5EF4-FFF2-40B4-BE49-F238E27FC236}">
                <a16:creationId xmlns:a16="http://schemas.microsoft.com/office/drawing/2014/main" id="{F31D0E91-BE05-4B71-8E09-434DE5DD2F59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371600" y="3200400"/>
            <a:ext cx="2257425" cy="143827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8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May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>
            <a:extLst>
              <a:ext uri="{FF2B5EF4-FFF2-40B4-BE49-F238E27FC236}">
                <a16:creationId xmlns:a16="http://schemas.microsoft.com/office/drawing/2014/main" id="{F611922A-5C74-42C2-82C4-17BADD1BFA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いつ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135171" name="Rectangle 3">
            <a:extLst>
              <a:ext uri="{FF2B5EF4-FFF2-40B4-BE49-F238E27FC236}">
                <a16:creationId xmlns:a16="http://schemas.microsoft.com/office/drawing/2014/main" id="{53C5C7DD-BBBF-4C0E-943A-38ED24966D2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五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135173" name="WordArt 5">
            <a:extLst>
              <a:ext uri="{FF2B5EF4-FFF2-40B4-BE49-F238E27FC236}">
                <a16:creationId xmlns:a16="http://schemas.microsoft.com/office/drawing/2014/main" id="{7DABA8CD-B1BD-462B-A8C7-F654E0CF1F4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914400" y="3352800"/>
            <a:ext cx="33051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fifth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>
            <a:extLst>
              <a:ext uri="{FF2B5EF4-FFF2-40B4-BE49-F238E27FC236}">
                <a16:creationId xmlns:a16="http://schemas.microsoft.com/office/drawing/2014/main" id="{089B704A-2BB6-40E9-8B12-BE74B588F9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いつ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37219" name="Rectangle 3">
            <a:extLst>
              <a:ext uri="{FF2B5EF4-FFF2-40B4-BE49-F238E27FC236}">
                <a16:creationId xmlns:a16="http://schemas.microsoft.com/office/drawing/2014/main" id="{DC9F982E-F0DE-4764-BCF6-1076B4AB1E27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057400"/>
            <a:ext cx="4038600" cy="40687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五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37221" name="AutoShape 2" descr="data:image/jpeg;base64,/9j/4AAQSkZJRgABAQAAAQABAAD/2wCEAAkGBxQSEhQUEBQUFBQVFBQUFRQVFRQVFBUUFBQXFxQUFRQYHCggGBolHBQUITEhJSkrLi4uFx8zODMsNygtLisBCgoKDg0OGxAQGiwmICU0LSwvLCw0LC8sLCwtLCwtLCwsLCwsLCwsLCwsLCwsLCwsLCwsLCwsLCwsLCwsLCwsLP/AABEIAMkA+gMBIgACEQEDEQH/xAAcAAAABwEBAAAAAAAAAAAAAAAAAQIDBAUGBwj/xABAEAABAwEEBgYHBwMEAwAAAAABAAIDEQQFITEGEkFRYXEigZGhsdEHEzJSYsHwFCMzQoKS4XKy8UNTc6IkdNL/xAAaAQACAwEBAAAAAAAAAAAAAAAAAgMEBQEG/8QAKREAAgIBBAEDBAIDAAAAAAAAAAECEQMEEiExURNBYQUiMnEUM0KBsf/aAAwDAQACEQMRAD8A7Qg4YYI0aAGNU4Z8cdlf8ow08e1PoIAjlpG/nt292SWGHj2jHvTyNADGodx7exORA418apaMIACNEjQAEETjTE4BVVpvY5Rj9R+QSymo9jRg5dFq/LBMOaRv448f5VI61SHN56sEplskGTyeeKh/kx8E38eXku9U8e1I1SN+Zxwrlw4hQ7Ne+yQU+IZdYVo1wIqMRvU0ZqXRDKDj2M6h49o80NQ7j2p9BMKIiB2+NUtBBAARFqNBACdVNyNwwTyIhAERzSN/btRlp49qkkJJCAIuoQduzdjgM+9K1Dx7VIoiogBgMO49vE8eKciaaYpxBABII0EAEjQQQAEaCCAAjRIIANBFVJJQA5VCqa1k1arRqMc7cCfJD4BKytve26zvVt9lvtcTu6lDDlXQy1xOZxUpr1mznudmlDHtVEmqCaa5ONKSx6AQn7DbDGd7DmN3EJlE4JoycXaFlFSVM07HAgEYg4gpSpbntVDqHI+zwO5XS0IT3KzPyQcHQEEEE4gESNBABII0SAAiojQQAVEVEpBACaIUSkKIATRCiNBACEaJGgAIIIIACJBJJQACUguRPcok01EASDIqzSCekLuJA7/4RPtKq78nrEeYUeR/ayTEvvRW2eVTY5FSWeZWUMiy2zX2lkxyfaVCiepMbkJiND6IowkuKYULWpiFhNIfSZbbLaZYS2JzWmrSWGpY4VacDuNOpbhzlyX0tQgWiKQfmjLTzYcP7lo/TckfV2yV2VtVjuF+C9s3ppmH4kETuWu35laS5PS1FO4M+zTa52RUkPOhpQLl+imiDrXR8tWQ7x7b+DK5D4iur3PdEVnZqQMaxu2mbjvc7Nx4lW9XqtNj+2Mbfw+iti0s5ct0jWG/GUBAdUjIgAjgTXwTDr6ccmAcySq1rEsBY0tTN/BdWngie2+H7Wt7/NSoL1afbBbxzCqaIURHUTXuEsEH7Gma4EVGIRqjsFqLDvbtHkrsGuSv4simrKWTG4MNEjQUhGEgjQQASCCCAEInZYI0EAMY8RXA9uff4IBx4p9BAEU1G/njxKBrjn2H6/ypJSHIAgyk8e/qUGd5xU202pgzcPFY7Sw2qdpZZHRRtOb3ueHHkGtNAl3wunJIdY5vpMrtKtN4bJVraSS+6D0QfiPyXPbu0wmtFsjM7+i7WYGjBg1gaCm+tMVJtno3tjqn1lncTvfID3xqituhFvgIcIdfVIcHRua/EGo6NQ7uRkyYfxjJEkceSLTaZ0mzzYq2s8qx1htxIbrhzHEAlrgWuB2gg5FX9itCxp8M2oxtWaKF6lxvGGzfnTMn5qpgmUyOREZ0RygWAk59/ckud88cfdr4hMNkRmRPvI/TFSyAdnHPdyWGvqyxW20NDqObCTre1i406OGzBXelV7CCB7ttKAbyclS6Nw6jGg4uPScd7jiSuLNKHK7JVhTjya674A0ANFAAABupsViFXwSYKUx6TcI0SglhNMT7AuoRhAIFOUSV3o52JH1nnRW1hkJbtwVWEibSGOyOjE2DJXFuvsYQAQXfDjnsVzStynSRV1EajZeio3402HHAfOqUK8exPg1yRq8UiOK8e/ef4TsVaYpaCAAggggBpGiRVQApBI1lXX1eXqWVHtOwb8z1LkpKKtnYxcnSHbwvJseA6Tt27mVST2qST2nYbhgFXsn2nEnMlOtlWZl1Dl+jTx4FD9jrWI9VJDksFViYSWJt0SfQokaGTKy2WBjxR7Q7mMuR2KktN0mPGOpG459u1atzUxLGk5RNCdGas1qVjFaFFvmwHF8Y6QzHvDzVPZrzB2p48kjpqzVsnQdaMFRst43qJet9NYwknYpEmyJpIotNrz9ZPDEDhrtJ6jVX11SZLlM96estTX1w1x2ZLotz2moT58bgkGLIsidexsrPKrCF6orNKrKGVV7CUS3icpcblWQyKSyRSRkQSiSy5ILkyZEWumsXaPay5b6X71pNZo2nFjXvP6y0Cv7Suh2q1hoJquAaV3t9ptUktatrqs/obgO3E9a0vpiby7l7FbVUoU/c7H6KdMdZrbNM7A4QuJxaf9ond7vZuXUl5LuW3mNwxIBpiNh2EcivSOgmkH2yzBz/AMWM+rlG9wGD+ThjzqtbVYl/ZH/ZmxdOmaNBBBUhwIIIIAjkpBcic5RpZqIAedIsVpjbD65rdjWjtOPktHLa1itLiTIHbwO5V9Vfp8FnSV6nIcFoU+KVZyyzq0hmWOzXaLhkiea5V0UikskRYjRNaUtqjsenmyJrFaFEJp4Thcm3FJIZEO0MXK9Oi6yzhzB0ZQSN2uPaHXUHtXV5ysD6TbKH2Ynax7XDrOqe5yl0n90Yv34O5b9NtdrkwZ0qeMmnrKqLxvWSb2zhuGScNkJFXYcTmeYUWSNo2rflpFj5oxpaic+GyOCt1o/eWDSdoy81iWho57PMqTYbSWHOoPjvVTPi3xLGkzenPnpnYLDbKq5s8651o9a5JXasTS47aZAbydi6Fd10voDI7Hc3LtWNODi6NluLVlpDOpLJ0zFYwNidEIS8kTaHPXpia1gJToAqu+Lqkex3qHhr6GmvUtrxIxCePLoV0Y/0g6T6rDDGem8UcR+Vhz6zkuZ1Vpf902izyH7Uxwc4+3mx5+F+R5Z8FVL1GlxQxY0ou/kxs+SU58j0Tl0/0W3+YbXDrH7ucfZ37g/OJ3aQP1FcuYru6ZDqPDTRzdWRp3OYcD3jsVyFSex+/BWnwr8Hq9Gq+4bwFos0Mw/1ImP63NFR21U9ZjVOhw0ESC4BXTOVXbJVaStVXbI1wCvrWmOJwOI34Hj1cOqtviztfHUnLHMYDgcip7wq++pdWI8XMH/YV7gVxx3cMeMnF2jNarQQBT9wyAJp3Z40U2GRuArTacRnhhXtx8Vi7o0jbM50cuEgJ1Tse2uH6gFewzrLzY3B1RrYpqauzTRPFOO7WFNmFe3FSWybjh1fQVDBaFOinVZv4J1Et2SJ9siqo5k+2ZR2d2lj6xJdIoDrWBmUGTF2Q6yuXZ3aPSPFCcCa7d1N21ZXTO0NZCa0zjw1qDFwLsTnSmW1aY2cnPuVJf8Aok21NDXSPbQ16OrnSmII4qxp5Rjki5cJOyPJG4SS7aOU2mGN3S1gRUAn1jQAHVOtSmYAyTEVnhrUuGBFKvaQRh0iNhzGr/lam9fRtOwEwyNlHunoO8SD3LFWuxPjcWSNcxwza4UP+OK9JHPiyr7JWYksM4fkh/7NFXW6IbrAV1xQUaDUDaamlFY3Do+22SnUNG6x9YQ4dAVPSbh0i7Cg5qh9WTgK1rgN5OzmuvaHXWLPC1tBrHpPO95z8upUNXl9JcdssabB6kuekaO5bohs7dSFoa3HItJJrmSccsanlwVuwKHDIn2yLJlKzS20SAjATQcnGlIAsNRliU1OtC6kK2QbZYI5WFkrWvY4dJrtUjLiO8LlulmgLbPWWHWdBm6rxrRZYY+1H8VcNp2rsJYkOZsOIOBByI3FW8GplifHRBkxKa5POskEZPR1TqtqaPaK0DaAndiceCs7qbGX0aRhGQOkAHYO6Nd4NMVJ9Iui32KYPhFLPNXVA/035ui5bRwqNipLj/EHJ39pXoME1PbKJm5IbbTPQPowtFbvia01DHSMzBpSRxp1AjLNbCFxIx+XyWC9DJ/8F/8A7EtOxq3wKh1CrLJfLI4O4oWgk1RqEYivaok8VVPcEzK1AGdtkVFmtKHUib/yN8HLW3mMFjNMTSzF3uvjd1awB8U2L81+wfRwu2MIeSMCD1gq4uvSUijZT+rfz3KNe0NJHj4j4qrkiVnV6NNujuHM48o6NY74B2q0gvMb1ySGd7PZNOGxWEN+OGdepYuTRv2NPHrI/wCR1Vt6DempL7qQyPpOJoAMyuauv0naul6B3KWMEso+8kFcfyMOIbz2n+FVnp9qtluGojLov7su44OlOs7/AKjl5q6jiolxMonKKPakK5tiAxK1EsBHRLRyyO9iotItHorUwtkbj+V49pp3g/LIrSOamZGJbcXaG4apnCTcb7PbGRSitHBwdsc0Yhw7Mti6TYpO1HpndwdGJQOnCdcHbq/nHZj1BVlitFQCpM+d5KbJNPgUIyryaWKVSWSKogmrzUuOVQ2M4lmx6fY5V0cilRvXURtFhG5SWKBG5SonqWJDJEoBIc1KD0RKZiFFpjdAtVimipV2qXx8JGdJvbSnIlcQuEYl25hPbh816LauAxQhgl1dsjmt5BxA7yOxbf0e5S2+OShreI2ds9E0OrdzD78kj+00+S2YKqNF7D6iyQRZasba8yKnvKtgpMst03LyyslSoWEaSEajOhEJuQJ5NvCAKG9m4LKX5ZvWwSx+8xwHOmHfRbK9I8Csy9C4Z04Xewrqv95orzGB8FVOC1ulF3+rmmi2VMsf9L8XAcj4LKPC25SU4qXkgiq4I7gmXBPPTLis7PRNEuNDbr+0WpjSKsb94/k2lB1kjvXeLCKBcv8ARZZwGzSHMuawcmip/u7l0qzyrC1U7nXg1NNCoX5Ldjk6FDiepMZVWyeh4JeqhGE5qrtC2NEJp4T7ky9JJDRK23MBaQciCD1rl12WjVLozmxzmftJA8F1C3OwK4jb7xDbVNTIyvr+4psOJ5FJIn9dYqvp8G9s9pVlDPVYuw3hXaryyWuqRwaJW0+jSRSqbFIqOCevPxU6GVLRG0XEb1LjeqqKRS4pEyIpIsWyJWuorHpwOTkdCb1t4gglmdlHG53MgYDmTQda5Tobd32q2QRUq1pEkh4NxNeZr3Ky9JekQeRZIjVrCHzkZFwxZF1HE8Q3itb6ILgMUDrRIKPmwbXMMHmfBej0ON6fTvI+5cL9GTqp78iiukdDRhJSgoSMWEaII0AGkSZJaIoAqrU2vXhyP14LNWuOh+sOa2U8dQs9e1l2gIAwGm10esa2VlfWRGuFMY8S5tN+HBc9t12sOpqkjWBdjTDEazHfEKldgtDcKdXbmuX6S3R9neRT7iQ1B9x313K7pclr02/0JNV9xn5Lubq16ddrat1hWnROyuJPJV14WURluqdaorXDuG5OW2zFpoeo7CN4UIhJni0+R4nSPR06llP/ACv8GraWWVc99Hdo+7lYcw4PA4OFCf8AqtjZ5sVgaqNTZsaZ3jRpIJFPhcqSyyqzgkVVE0kWsb0uuX1Q1PyUSN6cqpVJELixTnfW7mmHnxPcK+accVDtEookcl4GUWQL3lDWuJOTS49VcOa4tbbM01I1g5ziXU1dYF5qQd1K1K2XpCvoANhbi556XBg88u1c6vCKpBwWrocD2b67KWsn9yhfQ46f1DmtDi4FoNes5Ddgrq775B2rJGNEKjLBSZdMpewuLVShx2jp9jvQHarqzW4Hbj4rkEN4SNyKnw6RSN2d6pS0cvYuR1sH2dhhtgU6G1jf9UyXH49LZdjceJz/AJTculloOAIbyFT3pY6LJYS1WOjtj7axoq5wApjUjAgYg45+ayt+6Z61YrISCRQzUHRO1jRnr8adRXLH2mWV1Xvc45Yk0ocDQZBXtxaPyTSthjbV7qV+EHHHdhjyxWppfp0b3T6RRy6pviJotEdFBarQ1uOozpyvrWpo0541cSc9q7pA0MaGsoGgAAbABgAOWCr9GNHo7FA2JgBOb3e87yGxXFFNny738LoqpUNiQ7/qp/hOxOqEYCUFAdDRoBBACkCgggBDgoNrgqFYFNvagDE3nZC0rN3tY2yscx4qD3cQukW6yBwWPvawlpOCDpxu+LuMB1JMYz7D93D+FRWqyFmJxB9ncePJdZvKyte0te0EHYfFYa9bpfDUtrJEcSM3N5+YVxZVlVS78iVt6KXR+8/UTtefZPRf/S7b1Gh6l06M4gjEHEEbRsXLZrIDjGa7xtHmrvRbST1NIrRUx/lfmWcDvb4eGfrNM3zXJd0udR4fR02ySK1gkVDY5A4BzCHNOIINQRzVpBIsZxaZp2mW7JE8JFWsmSZreGjErhyifNPRZjSbSBkDC5xxyAGZO4Km0i02jjq2M679wyHM7Fzm8be+d+vIanYNgG4BX9LoJZXunxH/AKVs2pjjVR5YLZa3TSmR+LnHqA2AcAjkjJCjRvoapx1qK36pUujL7dsjOYk0TxJKBaN6HQozqo9VLIGxKZETkk230hhsNUuyWR0rg1oJccAAKl3Cm9XF16MvewSzObBCcpZK0ed0TB0pXcGim8hbTRzRF1p6NmY6GDEPtEmEso2ijcGt+Bp/qdsTrHGPMzm7wUWjmj7nyCKACScmhdgYoN5LsnvH7W8TgO3aKaMRWKOjelI78SU4ucTiaE40r27VKuG44rJHqQtplrONNZ1N5+Ss1XzZ3PhdAkGjCIJQVc6AJQRIwgBQQQQQApBBBABIilIkANPYq+22IOGIVoUhzUAc7vq5CKkLJWuzlpxC7NPZgcws9eujzX5BB04teVzsedZv3b949k8ws9b7tez8RtR77MQea6temjb21oFnLRYnt2EfW5TQztKnyhXEw1gtU0JrZ5XN3gZHm04K7h03tbfabG7qc09xp3KRarAx3tx0PvM6J7MlBfdXuSDk8UPbkn9LTZPyVDLJlh0x+bTq1HJsbf3H5hU9tvieb8SVxHujojsCkvuuX3NYb20PgorrORmxw7VLDRYVzCglqMj7shBqJ4Uz1bdocjEbdzlP6Mvgj3ogAIKybENjCn4rM45Rrvov3aObl7FQ2MlPxWJx4LSWPR60yexG4dVB5LS3V6NpnkGV+qNwxPd5rj9GH5SD7n7GLs1xgUM0jIhhg4lzyPhhYC89YA4rUXBcZkIFjszpD/v2kN1W8WwAljf1uk5BdEuP0e2aGhLNc/Fl+0YdtVsrPZQ0ANAAGQAoB1KCWqS4gju3yY249AmhwmtrzaJcPaJLRw4jgKDgtxFGGgAAADAAYADcAlUQVSU3J2x0qDRokaQA0YQCCADRhEjCADRokaAFInGiCD8jyPggBoSHt8frwKP1vBMt2cx4hJGQ+tyAHhIa/Lt8kNY8+Cjt+Z/tKUcj1fNACy8/XV5ogK1Tbtn1vT8GRQBFnsgOYVTbbgjfmFoimXoAwlt0NaclS2nQg7F08pp6DtnJX6FvrhhxSzolLhRzsttTU1OypphTsXTZsjyKjbV22cOes0QkOZGO+NuzOuGHepLNDDhWlca9BuwVrzW6anIv/r+1y7ul5Aydm0MaKVAyqei0YefBXNj0bYzZ3K4bkeYTg81xtgIsl2tGQCsI7OAjs2XX8k8gBIbRGjRLgARONEpIlyP1tQAkPPNK9Z9fX1xTHkfAoIAebIdv+MAfmlB5+tiit+Xkl7P1FAD4kP1zI+ScjdVRNv1wUqz5IAdQQRoA/9k=">
            <a:extLst>
              <a:ext uri="{FF2B5EF4-FFF2-40B4-BE49-F238E27FC236}">
                <a16:creationId xmlns:a16="http://schemas.microsoft.com/office/drawing/2014/main" id="{894F2C2B-CB82-4898-8C6F-01A23A59614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5575" y="-1790700"/>
            <a:ext cx="464820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pic>
        <p:nvPicPr>
          <p:cNvPr id="137222" name="Picture 3">
            <a:extLst>
              <a:ext uri="{FF2B5EF4-FFF2-40B4-BE49-F238E27FC236}">
                <a16:creationId xmlns:a16="http://schemas.microsoft.com/office/drawing/2014/main" id="{4B6EB57B-365F-4C8A-B449-F204758E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133600"/>
            <a:ext cx="4032250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41DB6984-3040-4199-B005-8BFE70EDF01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六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LỤC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C1C76D41-57CF-4E26-9959-CFFC915D0B4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ろく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：むっ・つ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>
            <a:extLst>
              <a:ext uri="{FF2B5EF4-FFF2-40B4-BE49-F238E27FC236}">
                <a16:creationId xmlns:a16="http://schemas.microsoft.com/office/drawing/2014/main" id="{C5901E13-321D-4BBD-A33F-9FACE8B837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ろく</a:t>
            </a:r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73370039-76B1-4660-9D2D-A1055654587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</a:p>
        </p:txBody>
      </p:sp>
      <p:sp>
        <p:nvSpPr>
          <p:cNvPr id="142341" name="WordArt 5">
            <a:extLst>
              <a:ext uri="{FF2B5EF4-FFF2-40B4-BE49-F238E27FC236}">
                <a16:creationId xmlns:a16="http://schemas.microsoft.com/office/drawing/2014/main" id="{A348525F-8DF0-4BE8-8D36-8963DAB54BF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SIX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2">
            <a:extLst>
              <a:ext uri="{FF2B5EF4-FFF2-40B4-BE49-F238E27FC236}">
                <a16:creationId xmlns:a16="http://schemas.microsoft.com/office/drawing/2014/main" id="{AD3D6E2E-D679-4F6D-B289-0EBD73EDB5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ろく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17527478-6AF6-4CB5-9C2A-7DFCD567557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44390" name="WordArt 6">
            <a:extLst>
              <a:ext uri="{FF2B5EF4-FFF2-40B4-BE49-F238E27FC236}">
                <a16:creationId xmlns:a16="http://schemas.microsoft.com/office/drawing/2014/main" id="{872220D0-F11C-4ACE-8A77-459D9F7D689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66800" y="3124200"/>
            <a:ext cx="259080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June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>
            <a:extLst>
              <a:ext uri="{FF2B5EF4-FFF2-40B4-BE49-F238E27FC236}">
                <a16:creationId xmlns:a16="http://schemas.microsoft.com/office/drawing/2014/main" id="{4F30104F-1DDF-4CC0-902F-3774189726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むい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146435" name="Rectangle 3">
            <a:extLst>
              <a:ext uri="{FF2B5EF4-FFF2-40B4-BE49-F238E27FC236}">
                <a16:creationId xmlns:a16="http://schemas.microsoft.com/office/drawing/2014/main" id="{90F3C7ED-0A0A-4581-8E77-B8D6203F885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752600"/>
            <a:ext cx="4038600" cy="4373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146437" name="WordArt 5">
            <a:extLst>
              <a:ext uri="{FF2B5EF4-FFF2-40B4-BE49-F238E27FC236}">
                <a16:creationId xmlns:a16="http://schemas.microsoft.com/office/drawing/2014/main" id="{E6EEDA35-2E8E-4628-AD57-44042516F31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5800" y="3657600"/>
            <a:ext cx="3686175" cy="10763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0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sixth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>
            <a:extLst>
              <a:ext uri="{FF2B5EF4-FFF2-40B4-BE49-F238E27FC236}">
                <a16:creationId xmlns:a16="http://schemas.microsoft.com/office/drawing/2014/main" id="{E8DD416F-60B2-4EC0-94EC-85B8EC16429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むっ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48483" name="Rectangle 3">
            <a:extLst>
              <a:ext uri="{FF2B5EF4-FFF2-40B4-BE49-F238E27FC236}">
                <a16:creationId xmlns:a16="http://schemas.microsoft.com/office/drawing/2014/main" id="{6091F968-A821-4D1B-8C11-AEFAEEE8AF4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905000"/>
            <a:ext cx="4038600" cy="42211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pic>
        <p:nvPicPr>
          <p:cNvPr id="148485" name="Picture 5" descr="6eggs">
            <a:extLst>
              <a:ext uri="{FF2B5EF4-FFF2-40B4-BE49-F238E27FC236}">
                <a16:creationId xmlns:a16="http://schemas.microsoft.com/office/drawing/2014/main" id="{0533B134-4153-4353-923C-77410B59A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362200"/>
            <a:ext cx="3781425" cy="317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85EA30F7-6EAE-4BE7-9DED-5AC8D5A4B9E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七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THẤT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5351FCFD-CC51-437E-A555-CE7F75E1939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しち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：なな・つ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>
            <a:extLst>
              <a:ext uri="{FF2B5EF4-FFF2-40B4-BE49-F238E27FC236}">
                <a16:creationId xmlns:a16="http://schemas.microsoft.com/office/drawing/2014/main" id="{BF975AE7-DA0C-408F-9B83-C9169EC903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なな</a:t>
            </a:r>
          </a:p>
        </p:txBody>
      </p:sp>
      <p:sp>
        <p:nvSpPr>
          <p:cNvPr id="153603" name="Rectangle 3">
            <a:extLst>
              <a:ext uri="{FF2B5EF4-FFF2-40B4-BE49-F238E27FC236}">
                <a16:creationId xmlns:a16="http://schemas.microsoft.com/office/drawing/2014/main" id="{6436B764-3EFF-4F73-BA98-ED80E3FE1D6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</a:p>
        </p:txBody>
      </p:sp>
      <p:sp>
        <p:nvSpPr>
          <p:cNvPr id="153605" name="WordArt 5">
            <a:extLst>
              <a:ext uri="{FF2B5EF4-FFF2-40B4-BE49-F238E27FC236}">
                <a16:creationId xmlns:a16="http://schemas.microsoft.com/office/drawing/2014/main" id="{DD684DBB-B7BD-4BF9-8471-3D47F20670E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SEVEN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C5C2C61D-C3C1-446A-B018-8D652DC2A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さん</a:t>
            </a:r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にん</a:t>
            </a: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3F08308-4A1C-42BA-A7D5-E2AB116C65F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133600"/>
            <a:ext cx="4038600" cy="39925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三</a:t>
            </a: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人</a:t>
            </a:r>
          </a:p>
        </p:txBody>
      </p:sp>
      <p:pic>
        <p:nvPicPr>
          <p:cNvPr id="15364" name="Picture 5" descr="childrens-1">
            <a:extLst>
              <a:ext uri="{FF2B5EF4-FFF2-40B4-BE49-F238E27FC236}">
                <a16:creationId xmlns:a16="http://schemas.microsoft.com/office/drawing/2014/main" id="{DAD8F803-7429-4777-9193-EEF242DCC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057400"/>
            <a:ext cx="38100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>
            <a:extLst>
              <a:ext uri="{FF2B5EF4-FFF2-40B4-BE49-F238E27FC236}">
                <a16:creationId xmlns:a16="http://schemas.microsoft.com/office/drawing/2014/main" id="{15F485E3-9410-4522-958D-155CB3F261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しち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55651" name="Rectangle 3">
            <a:extLst>
              <a:ext uri="{FF2B5EF4-FFF2-40B4-BE49-F238E27FC236}">
                <a16:creationId xmlns:a16="http://schemas.microsoft.com/office/drawing/2014/main" id="{8444E307-CCF4-4F3B-923B-21E07756871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55654" name="WordArt 6">
            <a:extLst>
              <a:ext uri="{FF2B5EF4-FFF2-40B4-BE49-F238E27FC236}">
                <a16:creationId xmlns:a16="http://schemas.microsoft.com/office/drawing/2014/main" id="{0F01D1CA-770A-4471-B8FF-DD2D8E53DAE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066800" y="3048000"/>
            <a:ext cx="2924175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July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>
            <a:extLst>
              <a:ext uri="{FF2B5EF4-FFF2-40B4-BE49-F238E27FC236}">
                <a16:creationId xmlns:a16="http://schemas.microsoft.com/office/drawing/2014/main" id="{5FE14B94-96AD-4EF1-BCA0-2AAB207D9D1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なの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157699" name="Rectangle 3">
            <a:extLst>
              <a:ext uri="{FF2B5EF4-FFF2-40B4-BE49-F238E27FC236}">
                <a16:creationId xmlns:a16="http://schemas.microsoft.com/office/drawing/2014/main" id="{D346BB91-7294-4C57-A0BA-B3665391A87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157701" name="WordArt 5">
            <a:extLst>
              <a:ext uri="{FF2B5EF4-FFF2-40B4-BE49-F238E27FC236}">
                <a16:creationId xmlns:a16="http://schemas.microsoft.com/office/drawing/2014/main" id="{39B33B3E-765A-4DC5-8D7E-7798D69BC9F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81000" y="3962400"/>
            <a:ext cx="44196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seventh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>
            <a:extLst>
              <a:ext uri="{FF2B5EF4-FFF2-40B4-BE49-F238E27FC236}">
                <a16:creationId xmlns:a16="http://schemas.microsoft.com/office/drawing/2014/main" id="{FB5CA134-7628-414D-B9E4-10CDA1524D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なな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59747" name="Rectangle 3">
            <a:extLst>
              <a:ext uri="{FF2B5EF4-FFF2-40B4-BE49-F238E27FC236}">
                <a16:creationId xmlns:a16="http://schemas.microsoft.com/office/drawing/2014/main" id="{E8538D50-E9DD-48E7-B211-17B8E63A780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七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pic>
        <p:nvPicPr>
          <p:cNvPr id="159748" name="Picture 4" descr="3515323789_dd97a191da">
            <a:extLst>
              <a:ext uri="{FF2B5EF4-FFF2-40B4-BE49-F238E27FC236}">
                <a16:creationId xmlns:a16="http://schemas.microsoft.com/office/drawing/2014/main" id="{9904624A-D802-4E13-A41D-F2AC404C4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57400"/>
            <a:ext cx="42672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>
            <a:extLst>
              <a:ext uri="{FF2B5EF4-FFF2-40B4-BE49-F238E27FC236}">
                <a16:creationId xmlns:a16="http://schemas.microsoft.com/office/drawing/2014/main" id="{B163DE70-6615-45E9-805D-DE7C6E66ED8A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八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BÁT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62819" name="Rectangle 3">
            <a:extLst>
              <a:ext uri="{FF2B5EF4-FFF2-40B4-BE49-F238E27FC236}">
                <a16:creationId xmlns:a16="http://schemas.microsoft.com/office/drawing/2014/main" id="{062CC050-5FC6-42E5-8DC4-58115473989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はち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：やっ・つ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50F1B584-6360-4C4D-A64A-161BCAC266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はち</a:t>
            </a:r>
          </a:p>
        </p:txBody>
      </p:sp>
      <p:sp>
        <p:nvSpPr>
          <p:cNvPr id="164867" name="Rectangle 3">
            <a:extLst>
              <a:ext uri="{FF2B5EF4-FFF2-40B4-BE49-F238E27FC236}">
                <a16:creationId xmlns:a16="http://schemas.microsoft.com/office/drawing/2014/main" id="{CA7709E5-B7A1-4783-B0FE-62E19F87573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八</a:t>
            </a:r>
          </a:p>
        </p:txBody>
      </p:sp>
      <p:sp>
        <p:nvSpPr>
          <p:cNvPr id="164869" name="WordArt 5">
            <a:extLst>
              <a:ext uri="{FF2B5EF4-FFF2-40B4-BE49-F238E27FC236}">
                <a16:creationId xmlns:a16="http://schemas.microsoft.com/office/drawing/2014/main" id="{7C388EC8-11AD-4DFE-B21C-372D54F6996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EIGHT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>
            <a:extLst>
              <a:ext uri="{FF2B5EF4-FFF2-40B4-BE49-F238E27FC236}">
                <a16:creationId xmlns:a16="http://schemas.microsoft.com/office/drawing/2014/main" id="{087E5FCA-8D72-42DD-94EB-837B86837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はち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66915" name="Rectangle 3">
            <a:extLst>
              <a:ext uri="{FF2B5EF4-FFF2-40B4-BE49-F238E27FC236}">
                <a16:creationId xmlns:a16="http://schemas.microsoft.com/office/drawing/2014/main" id="{930DCE16-A8A5-4FAE-A2E3-CFC13ED14E0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八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66916" name="WordArt 4">
            <a:extLst>
              <a:ext uri="{FF2B5EF4-FFF2-40B4-BE49-F238E27FC236}">
                <a16:creationId xmlns:a16="http://schemas.microsoft.com/office/drawing/2014/main" id="{11DFFB0B-DF63-4687-BA7C-44E6AE0BF99E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" y="3200400"/>
            <a:ext cx="3219450" cy="11811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66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August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>
            <a:extLst>
              <a:ext uri="{FF2B5EF4-FFF2-40B4-BE49-F238E27FC236}">
                <a16:creationId xmlns:a16="http://schemas.microsoft.com/office/drawing/2014/main" id="{1C58265C-28EF-4B1E-B732-3267012D2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よう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168963" name="Rectangle 3">
            <a:extLst>
              <a:ext uri="{FF2B5EF4-FFF2-40B4-BE49-F238E27FC236}">
                <a16:creationId xmlns:a16="http://schemas.microsoft.com/office/drawing/2014/main" id="{D9396049-7657-47EE-8D3A-36881876CB2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八日</a:t>
            </a:r>
          </a:p>
        </p:txBody>
      </p:sp>
      <p:sp>
        <p:nvSpPr>
          <p:cNvPr id="168965" name="WordArt 5">
            <a:extLst>
              <a:ext uri="{FF2B5EF4-FFF2-40B4-BE49-F238E27FC236}">
                <a16:creationId xmlns:a16="http://schemas.microsoft.com/office/drawing/2014/main" id="{C965B8F5-037F-43C6-888B-3C7276ED37C4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228600" y="3124200"/>
            <a:ext cx="38100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eighth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>
            <a:extLst>
              <a:ext uri="{FF2B5EF4-FFF2-40B4-BE49-F238E27FC236}">
                <a16:creationId xmlns:a16="http://schemas.microsoft.com/office/drawing/2014/main" id="{A6F33485-42F8-4C13-9F24-90B3ACB6CB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やっ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B851B820-0C4B-46D7-A72C-C31C7FB4BFB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八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pic>
        <p:nvPicPr>
          <p:cNvPr id="171013" name="Picture 5" descr="7fe7b6c0-8c8c-4b13-935e-47e22ff08457fraction_practice_eggs_0_0_352_317">
            <a:extLst>
              <a:ext uri="{FF2B5EF4-FFF2-40B4-BE49-F238E27FC236}">
                <a16:creationId xmlns:a16="http://schemas.microsoft.com/office/drawing/2014/main" id="{CBA722E6-D807-4472-8CE0-4AE903D3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133600"/>
            <a:ext cx="3810000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>
            <a:extLst>
              <a:ext uri="{FF2B5EF4-FFF2-40B4-BE49-F238E27FC236}">
                <a16:creationId xmlns:a16="http://schemas.microsoft.com/office/drawing/2014/main" id="{03AC0B66-F9AF-4114-94A3-38DBD76958F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200" b="1">
                <a:ea typeface="MS Mincho" panose="02020609040205080304" pitchFamily="49" charset="-128"/>
              </a:rPr>
              <a:t>九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CỬU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74083" name="Rectangle 3">
            <a:extLst>
              <a:ext uri="{FF2B5EF4-FFF2-40B4-BE49-F238E27FC236}">
                <a16:creationId xmlns:a16="http://schemas.microsoft.com/office/drawing/2014/main" id="{A7ACFB11-9758-4EFA-B4B3-05D9D071784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きゅう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：ここの・つ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>
            <a:extLst>
              <a:ext uri="{FF2B5EF4-FFF2-40B4-BE49-F238E27FC236}">
                <a16:creationId xmlns:a16="http://schemas.microsoft.com/office/drawing/2014/main" id="{CE49A7B1-2055-403A-966F-4E2BE10876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きゅう</a:t>
            </a:r>
          </a:p>
        </p:txBody>
      </p:sp>
      <p:sp>
        <p:nvSpPr>
          <p:cNvPr id="176131" name="Rectangle 3">
            <a:extLst>
              <a:ext uri="{FF2B5EF4-FFF2-40B4-BE49-F238E27FC236}">
                <a16:creationId xmlns:a16="http://schemas.microsoft.com/office/drawing/2014/main" id="{27BBD91B-C581-4261-80F7-B0A505F3129D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</a:p>
        </p:txBody>
      </p:sp>
      <p:sp>
        <p:nvSpPr>
          <p:cNvPr id="176133" name="WordArt 5">
            <a:extLst>
              <a:ext uri="{FF2B5EF4-FFF2-40B4-BE49-F238E27FC236}">
                <a16:creationId xmlns:a16="http://schemas.microsoft.com/office/drawing/2014/main" id="{02A720B4-5CB4-4D62-AC4A-7E8A8EDBA587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27088" y="3124200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NINE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02913D4-A573-41EC-B6F6-ACF8BCB366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～さい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4A12324-F24A-43CA-9912-B344B4E6A7B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endParaRPr lang="en-US" altLang="ja-JP" sz="1400" b="1">
              <a:solidFill>
                <a:srgbClr val="FF0066"/>
              </a:solidFill>
              <a:ea typeface="MS Mincho" panose="02020609040205080304" pitchFamily="49" charset="-128"/>
            </a:endParaRPr>
          </a:p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～才</a:t>
            </a:r>
          </a:p>
        </p:txBody>
      </p:sp>
      <p:pic>
        <p:nvPicPr>
          <p:cNvPr id="17412" name="Picture 2">
            <a:extLst>
              <a:ext uri="{FF2B5EF4-FFF2-40B4-BE49-F238E27FC236}">
                <a16:creationId xmlns:a16="http://schemas.microsoft.com/office/drawing/2014/main" id="{BCB96699-4A4D-4C0F-A074-3BB2B4F5C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1773238"/>
            <a:ext cx="4054475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4009CA4A-0F18-4569-BF0E-5E6ACB9A16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く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78179" name="Rectangle 3">
            <a:extLst>
              <a:ext uri="{FF2B5EF4-FFF2-40B4-BE49-F238E27FC236}">
                <a16:creationId xmlns:a16="http://schemas.microsoft.com/office/drawing/2014/main" id="{0FE4AA42-62F2-459E-9073-42070A0664F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78182" name="WordArt 6">
            <a:extLst>
              <a:ext uri="{FF2B5EF4-FFF2-40B4-BE49-F238E27FC236}">
                <a16:creationId xmlns:a16="http://schemas.microsoft.com/office/drawing/2014/main" id="{58475973-74EE-4413-814C-B70064D7D87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5800" y="3200400"/>
            <a:ext cx="40767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September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>
            <a:extLst>
              <a:ext uri="{FF2B5EF4-FFF2-40B4-BE49-F238E27FC236}">
                <a16:creationId xmlns:a16="http://schemas.microsoft.com/office/drawing/2014/main" id="{814E3158-9E5E-4506-B8CF-60E154AD16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ここの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か</a:t>
            </a:r>
          </a:p>
        </p:txBody>
      </p:sp>
      <p:sp>
        <p:nvSpPr>
          <p:cNvPr id="180227" name="Rectangle 3">
            <a:extLst>
              <a:ext uri="{FF2B5EF4-FFF2-40B4-BE49-F238E27FC236}">
                <a16:creationId xmlns:a16="http://schemas.microsoft.com/office/drawing/2014/main" id="{9EA140B5-E991-47CC-A701-903812A0DE69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180230" name="WordArt 6">
            <a:extLst>
              <a:ext uri="{FF2B5EF4-FFF2-40B4-BE49-F238E27FC236}">
                <a16:creationId xmlns:a16="http://schemas.microsoft.com/office/drawing/2014/main" id="{AC8CC29B-C433-43D5-9F23-08B7E16B793D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" y="3124200"/>
            <a:ext cx="33528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ninth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>
            <a:extLst>
              <a:ext uri="{FF2B5EF4-FFF2-40B4-BE49-F238E27FC236}">
                <a16:creationId xmlns:a16="http://schemas.microsoft.com/office/drawing/2014/main" id="{073B4CFB-55B7-470F-8D79-5EDB2D7D06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ここの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sp>
        <p:nvSpPr>
          <p:cNvPr id="182275" name="Rectangle 3">
            <a:extLst>
              <a:ext uri="{FF2B5EF4-FFF2-40B4-BE49-F238E27FC236}">
                <a16:creationId xmlns:a16="http://schemas.microsoft.com/office/drawing/2014/main" id="{686ABEEA-1B59-4A61-AF57-E30F7FA44A98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九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つ</a:t>
            </a:r>
          </a:p>
        </p:txBody>
      </p:sp>
      <p:pic>
        <p:nvPicPr>
          <p:cNvPr id="182277" name="Picture 5" descr="eggs_9">
            <a:extLst>
              <a:ext uri="{FF2B5EF4-FFF2-40B4-BE49-F238E27FC236}">
                <a16:creationId xmlns:a16="http://schemas.microsoft.com/office/drawing/2014/main" id="{A47B7DEE-EF8F-4B0B-A4C0-BBC188BAC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441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>
            <a:extLst>
              <a:ext uri="{FF2B5EF4-FFF2-40B4-BE49-F238E27FC236}">
                <a16:creationId xmlns:a16="http://schemas.microsoft.com/office/drawing/2014/main" id="{788216F5-F768-4ED2-91A9-DF6149F02D6C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十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THẬP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85347" name="Rectangle 3">
            <a:extLst>
              <a:ext uri="{FF2B5EF4-FFF2-40B4-BE49-F238E27FC236}">
                <a16:creationId xmlns:a16="http://schemas.microsoft.com/office/drawing/2014/main" id="{630489D4-B65C-4198-B71F-27914962EDCA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じゅう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：とお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>
            <a:extLst>
              <a:ext uri="{FF2B5EF4-FFF2-40B4-BE49-F238E27FC236}">
                <a16:creationId xmlns:a16="http://schemas.microsoft.com/office/drawing/2014/main" id="{E8DC67C7-9180-4E63-9366-144F37FF65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じゅう</a:t>
            </a:r>
          </a:p>
        </p:txBody>
      </p:sp>
      <p:sp>
        <p:nvSpPr>
          <p:cNvPr id="187395" name="Rectangle 3">
            <a:extLst>
              <a:ext uri="{FF2B5EF4-FFF2-40B4-BE49-F238E27FC236}">
                <a16:creationId xmlns:a16="http://schemas.microsoft.com/office/drawing/2014/main" id="{680D09C4-2419-4580-B4EC-AEEC3FD99D60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十</a:t>
            </a:r>
          </a:p>
        </p:txBody>
      </p:sp>
      <p:sp>
        <p:nvSpPr>
          <p:cNvPr id="187397" name="WordArt 5">
            <a:extLst>
              <a:ext uri="{FF2B5EF4-FFF2-40B4-BE49-F238E27FC236}">
                <a16:creationId xmlns:a16="http://schemas.microsoft.com/office/drawing/2014/main" id="{2F127CDA-FD99-4B52-85B2-B195E7F48588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803275" y="3228975"/>
            <a:ext cx="38163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TEN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B70C3275-C967-4969-870D-74EFAD5331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とおか</a:t>
            </a:r>
            <a:endParaRPr lang="ja-JP" altLang="en-US" sz="9000" b="1">
              <a:solidFill>
                <a:srgbClr val="008000"/>
              </a:solidFill>
              <a:ea typeface="MS Mincho" panose="02020609040205080304" pitchFamily="49" charset="-128"/>
            </a:endParaRPr>
          </a:p>
        </p:txBody>
      </p:sp>
      <p:sp>
        <p:nvSpPr>
          <p:cNvPr id="189443" name="Rectangle 3">
            <a:extLst>
              <a:ext uri="{FF2B5EF4-FFF2-40B4-BE49-F238E27FC236}">
                <a16:creationId xmlns:a16="http://schemas.microsoft.com/office/drawing/2014/main" id="{165C3C7D-880C-4247-BFDB-D651051A10B1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100" b="1">
                <a:solidFill>
                  <a:srgbClr val="FF0066"/>
                </a:solidFill>
                <a:ea typeface="MS Mincho" panose="02020609040205080304" pitchFamily="49" charset="-128"/>
              </a:rPr>
              <a:t>十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日</a:t>
            </a:r>
          </a:p>
        </p:txBody>
      </p:sp>
      <p:sp>
        <p:nvSpPr>
          <p:cNvPr id="189445" name="WordArt 6">
            <a:extLst>
              <a:ext uri="{FF2B5EF4-FFF2-40B4-BE49-F238E27FC236}">
                <a16:creationId xmlns:a16="http://schemas.microsoft.com/office/drawing/2014/main" id="{9CE1EA02-FAB3-4D35-B9A3-21CD9E5950CC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3400" y="3124200"/>
            <a:ext cx="3352800" cy="962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54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the tenth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>
            <a:extLst>
              <a:ext uri="{FF2B5EF4-FFF2-40B4-BE49-F238E27FC236}">
                <a16:creationId xmlns:a16="http://schemas.microsoft.com/office/drawing/2014/main" id="{1F497C6D-554A-48C4-AE4A-75FCCF903D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じゅう</a:t>
            </a:r>
            <a:r>
              <a:rPr lang="ja-JP" altLang="en-US" sz="9000" b="1">
                <a:solidFill>
                  <a:srgbClr val="008000"/>
                </a:solidFill>
                <a:ea typeface="MS Mincho" panose="02020609040205080304" pitchFamily="49" charset="-128"/>
              </a:rPr>
              <a:t>がつ</a:t>
            </a:r>
          </a:p>
        </p:txBody>
      </p:sp>
      <p:sp>
        <p:nvSpPr>
          <p:cNvPr id="191491" name="Rectangle 3">
            <a:extLst>
              <a:ext uri="{FF2B5EF4-FFF2-40B4-BE49-F238E27FC236}">
                <a16:creationId xmlns:a16="http://schemas.microsoft.com/office/drawing/2014/main" id="{C7825205-69A0-4B1B-8260-DF4BD000AF1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十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月</a:t>
            </a:r>
          </a:p>
        </p:txBody>
      </p:sp>
      <p:sp>
        <p:nvSpPr>
          <p:cNvPr id="191493" name="WordArt 5">
            <a:extLst>
              <a:ext uri="{FF2B5EF4-FFF2-40B4-BE49-F238E27FC236}">
                <a16:creationId xmlns:a16="http://schemas.microsoft.com/office/drawing/2014/main" id="{C759E682-5C17-45A8-89F5-D44A7E2F9FFF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304800" y="2895600"/>
            <a:ext cx="4019550" cy="12954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October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>
            <a:extLst>
              <a:ext uri="{FF2B5EF4-FFF2-40B4-BE49-F238E27FC236}">
                <a16:creationId xmlns:a16="http://schemas.microsoft.com/office/drawing/2014/main" id="{0A33F11A-C10A-45DB-ACDC-62891401154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じゅっ</a:t>
            </a:r>
            <a:r>
              <a:rPr lang="ja-JP" altLang="en-US" sz="9000" b="1">
                <a:solidFill>
                  <a:srgbClr val="009900"/>
                </a:solidFill>
                <a:ea typeface="MS Mincho" panose="02020609040205080304" pitchFamily="49" charset="-128"/>
              </a:rPr>
              <a:t>さい</a:t>
            </a:r>
          </a:p>
        </p:txBody>
      </p:sp>
      <p:sp>
        <p:nvSpPr>
          <p:cNvPr id="193539" name="Rectangle 3">
            <a:extLst>
              <a:ext uri="{FF2B5EF4-FFF2-40B4-BE49-F238E27FC236}">
                <a16:creationId xmlns:a16="http://schemas.microsoft.com/office/drawing/2014/main" id="{24DF3E7C-BFB2-4D0C-BF72-42025A44D49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6699"/>
                </a:solidFill>
                <a:ea typeface="MS Mincho" panose="02020609040205080304" pitchFamily="49" charset="-128"/>
              </a:rPr>
              <a:t>十</a:t>
            </a:r>
            <a:r>
              <a:rPr lang="ja-JP" altLang="en-US" sz="15000" b="1">
                <a:solidFill>
                  <a:srgbClr val="008000"/>
                </a:solidFill>
                <a:ea typeface="MS Mincho" panose="02020609040205080304" pitchFamily="49" charset="-128"/>
              </a:rPr>
              <a:t>歳</a:t>
            </a:r>
          </a:p>
        </p:txBody>
      </p:sp>
      <p:pic>
        <p:nvPicPr>
          <p:cNvPr id="193541" name="Picture 4" descr="http://userdisk.webry.biglobe.ne.jp/010/822/45/N000/000/002/132056348935213225348_DSC_0520.JPG">
            <a:extLst>
              <a:ext uri="{FF2B5EF4-FFF2-40B4-BE49-F238E27FC236}">
                <a16:creationId xmlns:a16="http://schemas.microsoft.com/office/drawing/2014/main" id="{93695B7B-8C35-4BBD-B19C-7AB472B06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2205038"/>
            <a:ext cx="396081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>
            <a:extLst>
              <a:ext uri="{FF2B5EF4-FFF2-40B4-BE49-F238E27FC236}">
                <a16:creationId xmlns:a16="http://schemas.microsoft.com/office/drawing/2014/main" id="{0CBD3D47-084F-4D0B-A832-2B28A5D1B46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200" b="1">
                <a:ea typeface="MS Mincho" panose="02020609040205080304" pitchFamily="49" charset="-128"/>
              </a:rPr>
              <a:t>百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BÁCH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96611" name="Rectangle 3">
            <a:extLst>
              <a:ext uri="{FF2B5EF4-FFF2-40B4-BE49-F238E27FC236}">
                <a16:creationId xmlns:a16="http://schemas.microsoft.com/office/drawing/2014/main" id="{7A9BA9B0-4C22-4B76-ADBC-C8795E4CDC1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ひゃく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>
            <a:extLst>
              <a:ext uri="{FF2B5EF4-FFF2-40B4-BE49-F238E27FC236}">
                <a16:creationId xmlns:a16="http://schemas.microsoft.com/office/drawing/2014/main" id="{DA1460BE-BC22-4796-B5C8-D6211992DB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ひゃく</a:t>
            </a:r>
          </a:p>
        </p:txBody>
      </p:sp>
      <p:sp>
        <p:nvSpPr>
          <p:cNvPr id="198659" name="Rectangle 3">
            <a:extLst>
              <a:ext uri="{FF2B5EF4-FFF2-40B4-BE49-F238E27FC236}">
                <a16:creationId xmlns:a16="http://schemas.microsoft.com/office/drawing/2014/main" id="{549DEEC5-983B-414F-BB24-3095EF16ADC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百</a:t>
            </a:r>
          </a:p>
        </p:txBody>
      </p:sp>
      <p:sp>
        <p:nvSpPr>
          <p:cNvPr id="198661" name="WordArt 5">
            <a:extLst>
              <a:ext uri="{FF2B5EF4-FFF2-40B4-BE49-F238E27FC236}">
                <a16:creationId xmlns:a16="http://schemas.microsoft.com/office/drawing/2014/main" id="{61318FBE-E819-4DC4-AC91-494A10A9F4D0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6000AB30-2D8F-4582-9D49-F2F3A13FB965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300" b="1">
                <a:ea typeface="MS Mincho" panose="02020609040205080304" pitchFamily="49" charset="-128"/>
              </a:rPr>
              <a:t>学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HỌC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en-US" altLang="ja-JP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19459" name="Rectangle 3">
            <a:extLst>
              <a:ext uri="{FF2B5EF4-FFF2-40B4-BE49-F238E27FC236}">
                <a16:creationId xmlns:a16="http://schemas.microsoft.com/office/drawing/2014/main" id="{27C7458B-85E1-47D8-84F5-375B4EECBB8F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33CC"/>
                </a:solidFill>
                <a:ea typeface="MS Mincho" panose="02020609040205080304" pitchFamily="49" charset="-128"/>
              </a:rPr>
              <a:t>がく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>
            <a:extLst>
              <a:ext uri="{FF2B5EF4-FFF2-40B4-BE49-F238E27FC236}">
                <a16:creationId xmlns:a16="http://schemas.microsoft.com/office/drawing/2014/main" id="{3ADBF5E5-9C35-4035-9F27-69691797EB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さんびゃく</a:t>
            </a:r>
          </a:p>
        </p:txBody>
      </p:sp>
      <p:sp>
        <p:nvSpPr>
          <p:cNvPr id="200707" name="Rectangle 3">
            <a:extLst>
              <a:ext uri="{FF2B5EF4-FFF2-40B4-BE49-F238E27FC236}">
                <a16:creationId xmlns:a16="http://schemas.microsoft.com/office/drawing/2014/main" id="{98A02F46-D1CC-4778-A869-349188C6360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三百</a:t>
            </a:r>
          </a:p>
        </p:txBody>
      </p:sp>
      <p:sp>
        <p:nvSpPr>
          <p:cNvPr id="200709" name="WordArt 5">
            <a:extLst>
              <a:ext uri="{FF2B5EF4-FFF2-40B4-BE49-F238E27FC236}">
                <a16:creationId xmlns:a16="http://schemas.microsoft.com/office/drawing/2014/main" id="{D739F2AC-08D9-4316-856E-FF49155B42C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300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>
            <a:extLst>
              <a:ext uri="{FF2B5EF4-FFF2-40B4-BE49-F238E27FC236}">
                <a16:creationId xmlns:a16="http://schemas.microsoft.com/office/drawing/2014/main" id="{D5008355-6372-42EF-B260-7FDC6A0DF6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ろっぴゃく</a:t>
            </a:r>
          </a:p>
        </p:txBody>
      </p:sp>
      <p:sp>
        <p:nvSpPr>
          <p:cNvPr id="202755" name="Rectangle 3">
            <a:extLst>
              <a:ext uri="{FF2B5EF4-FFF2-40B4-BE49-F238E27FC236}">
                <a16:creationId xmlns:a16="http://schemas.microsoft.com/office/drawing/2014/main" id="{3178BB0B-5EB2-4706-9A2F-1E4FCC3726C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六百</a:t>
            </a:r>
          </a:p>
        </p:txBody>
      </p:sp>
      <p:sp>
        <p:nvSpPr>
          <p:cNvPr id="202757" name="WordArt 5">
            <a:extLst>
              <a:ext uri="{FF2B5EF4-FFF2-40B4-BE49-F238E27FC236}">
                <a16:creationId xmlns:a16="http://schemas.microsoft.com/office/drawing/2014/main" id="{96F23929-52A3-490C-AAEE-6FB4026039F1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600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>
            <a:extLst>
              <a:ext uri="{FF2B5EF4-FFF2-40B4-BE49-F238E27FC236}">
                <a16:creationId xmlns:a16="http://schemas.microsoft.com/office/drawing/2014/main" id="{74AB4E12-E406-4809-8B9A-8076AC44493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30100" b="1">
                <a:ea typeface="MS Mincho" panose="02020609040205080304" pitchFamily="49" charset="-128"/>
              </a:rPr>
              <a:t>千</a:t>
            </a:r>
            <a:endParaRPr lang="ja-JP" altLang="en-US" sz="29900" b="1">
              <a:ea typeface="MS Mincho" panose="02020609040205080304" pitchFamily="49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THIÊN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205827" name="Rectangle 3">
            <a:extLst>
              <a:ext uri="{FF2B5EF4-FFF2-40B4-BE49-F238E27FC236}">
                <a16:creationId xmlns:a16="http://schemas.microsoft.com/office/drawing/2014/main" id="{9E3063C6-012C-49FA-A395-EB7E4D23235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r>
              <a:rPr lang="ja-JP" altLang="en-US" sz="4000" b="1">
                <a:solidFill>
                  <a:srgbClr val="FF6699"/>
                </a:solidFill>
                <a:ea typeface="MS Mincho" panose="02020609040205080304" pitchFamily="49" charset="-128"/>
              </a:rPr>
              <a:t>せん</a:t>
            </a:r>
            <a:endParaRPr lang="ja-JP" altLang="en-US" sz="4000" b="1">
              <a:ea typeface="MS Mincho" panose="02020609040205080304" pitchFamily="49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>
            <a:extLst>
              <a:ext uri="{FF2B5EF4-FFF2-40B4-BE49-F238E27FC236}">
                <a16:creationId xmlns:a16="http://schemas.microsoft.com/office/drawing/2014/main" id="{A91CB521-D59B-43B7-9C62-8A59F0FAAA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せん</a:t>
            </a:r>
          </a:p>
        </p:txBody>
      </p:sp>
      <p:sp>
        <p:nvSpPr>
          <p:cNvPr id="207875" name="Rectangle 3">
            <a:extLst>
              <a:ext uri="{FF2B5EF4-FFF2-40B4-BE49-F238E27FC236}">
                <a16:creationId xmlns:a16="http://schemas.microsoft.com/office/drawing/2014/main" id="{9D4AD4F9-BA6F-4190-91E7-B998BF8FD0D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30000" b="1">
                <a:solidFill>
                  <a:srgbClr val="FF0066"/>
                </a:solidFill>
                <a:ea typeface="MS Mincho" panose="02020609040205080304" pitchFamily="49" charset="-128"/>
              </a:rPr>
              <a:t>千</a:t>
            </a:r>
          </a:p>
        </p:txBody>
      </p:sp>
      <p:sp>
        <p:nvSpPr>
          <p:cNvPr id="207877" name="WordArt 5">
            <a:extLst>
              <a:ext uri="{FF2B5EF4-FFF2-40B4-BE49-F238E27FC236}">
                <a16:creationId xmlns:a16="http://schemas.microsoft.com/office/drawing/2014/main" id="{DD432F25-DC9B-4EE5-84F3-06FF5C9B8A85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>
            <a:extLst>
              <a:ext uri="{FF2B5EF4-FFF2-40B4-BE49-F238E27FC236}">
                <a16:creationId xmlns:a16="http://schemas.microsoft.com/office/drawing/2014/main" id="{AB4B06E9-21CE-4A72-8CD4-44CD79D1AEF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さんぜんえん</a:t>
            </a:r>
          </a:p>
        </p:txBody>
      </p:sp>
      <p:sp>
        <p:nvSpPr>
          <p:cNvPr id="209923" name="Rectangle 3">
            <a:extLst>
              <a:ext uri="{FF2B5EF4-FFF2-40B4-BE49-F238E27FC236}">
                <a16:creationId xmlns:a16="http://schemas.microsoft.com/office/drawing/2014/main" id="{560EDD16-AE79-4BD2-B6BD-F3086404E6B6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三千円</a:t>
            </a:r>
          </a:p>
        </p:txBody>
      </p:sp>
      <p:sp>
        <p:nvSpPr>
          <p:cNvPr id="209925" name="WordArt 5">
            <a:extLst>
              <a:ext uri="{FF2B5EF4-FFF2-40B4-BE49-F238E27FC236}">
                <a16:creationId xmlns:a16="http://schemas.microsoft.com/office/drawing/2014/main" id="{0FC7D723-482C-42CD-A0C3-3F23D97F29D2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3000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>
            <a:extLst>
              <a:ext uri="{FF2B5EF4-FFF2-40B4-BE49-F238E27FC236}">
                <a16:creationId xmlns:a16="http://schemas.microsoft.com/office/drawing/2014/main" id="{10966EF4-2787-48D5-81E3-EB43911D526F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万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VẠN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212995" name="Rectangle 3">
            <a:extLst>
              <a:ext uri="{FF2B5EF4-FFF2-40B4-BE49-F238E27FC236}">
                <a16:creationId xmlns:a16="http://schemas.microsoft.com/office/drawing/2014/main" id="{B7FC563D-A484-4A4C-B976-A6B32DFF22C5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：まん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>
            <a:extLst>
              <a:ext uri="{FF2B5EF4-FFF2-40B4-BE49-F238E27FC236}">
                <a16:creationId xmlns:a16="http://schemas.microsoft.com/office/drawing/2014/main" id="{AEFDC1AD-365C-437F-A4C7-78D2D176CC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いちまんえん</a:t>
            </a:r>
          </a:p>
        </p:txBody>
      </p:sp>
      <p:sp>
        <p:nvSpPr>
          <p:cNvPr id="215043" name="Rectangle 3">
            <a:extLst>
              <a:ext uri="{FF2B5EF4-FFF2-40B4-BE49-F238E27FC236}">
                <a16:creationId xmlns:a16="http://schemas.microsoft.com/office/drawing/2014/main" id="{8C17B759-94F8-45F4-B16C-788C2910393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一万円</a:t>
            </a:r>
          </a:p>
        </p:txBody>
      </p:sp>
      <p:sp>
        <p:nvSpPr>
          <p:cNvPr id="215045" name="WordArt 5">
            <a:extLst>
              <a:ext uri="{FF2B5EF4-FFF2-40B4-BE49-F238E27FC236}">
                <a16:creationId xmlns:a16="http://schemas.microsoft.com/office/drawing/2014/main" id="{985CDF8D-91F8-4FCA-8CF1-195BA65ADB6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1143000" y="2362200"/>
            <a:ext cx="289560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10000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>
            <a:extLst>
              <a:ext uri="{FF2B5EF4-FFF2-40B4-BE49-F238E27FC236}">
                <a16:creationId xmlns:a16="http://schemas.microsoft.com/office/drawing/2014/main" id="{04085114-C0EE-4C1E-A958-49F2E8E691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ひゃくまん</a:t>
            </a:r>
          </a:p>
        </p:txBody>
      </p:sp>
      <p:sp>
        <p:nvSpPr>
          <p:cNvPr id="217091" name="Rectangle 3">
            <a:extLst>
              <a:ext uri="{FF2B5EF4-FFF2-40B4-BE49-F238E27FC236}">
                <a16:creationId xmlns:a16="http://schemas.microsoft.com/office/drawing/2014/main" id="{173E6036-5ED5-48C6-89A0-60B6E9B1EC9C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5000" b="1">
                <a:solidFill>
                  <a:srgbClr val="FF0066"/>
                </a:solidFill>
                <a:ea typeface="MS Mincho" panose="02020609040205080304" pitchFamily="49" charset="-128"/>
              </a:rPr>
              <a:t>百万</a:t>
            </a:r>
          </a:p>
        </p:txBody>
      </p:sp>
      <p:sp>
        <p:nvSpPr>
          <p:cNvPr id="217093" name="WordArt 5">
            <a:extLst>
              <a:ext uri="{FF2B5EF4-FFF2-40B4-BE49-F238E27FC236}">
                <a16:creationId xmlns:a16="http://schemas.microsoft.com/office/drawing/2014/main" id="{17478558-C70B-4F12-9CA7-B42EDABFA733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684213" y="2362200"/>
            <a:ext cx="3354387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1000000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>
            <a:extLst>
              <a:ext uri="{FF2B5EF4-FFF2-40B4-BE49-F238E27FC236}">
                <a16:creationId xmlns:a16="http://schemas.microsoft.com/office/drawing/2014/main" id="{ADCCA901-19ED-4539-B1CB-9D3333385E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ja-JP" altLang="en-US" sz="9000" b="1">
                <a:solidFill>
                  <a:srgbClr val="FF0066"/>
                </a:solidFill>
                <a:ea typeface="MS Mincho" panose="02020609040205080304" pitchFamily="49" charset="-128"/>
              </a:rPr>
              <a:t>いっせんまん</a:t>
            </a:r>
          </a:p>
        </p:txBody>
      </p:sp>
      <p:sp>
        <p:nvSpPr>
          <p:cNvPr id="219139" name="Rectangle 3">
            <a:extLst>
              <a:ext uri="{FF2B5EF4-FFF2-40B4-BE49-F238E27FC236}">
                <a16:creationId xmlns:a16="http://schemas.microsoft.com/office/drawing/2014/main" id="{BC37437C-B68F-404C-A98B-74C75A8D7F1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76400"/>
            <a:ext cx="4038600" cy="4648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ja-JP" altLang="en-US" sz="10000" b="1">
                <a:solidFill>
                  <a:srgbClr val="FF0066"/>
                </a:solidFill>
                <a:ea typeface="MS Mincho" panose="02020609040205080304" pitchFamily="49" charset="-128"/>
              </a:rPr>
              <a:t>一千万</a:t>
            </a:r>
          </a:p>
        </p:txBody>
      </p:sp>
      <p:sp>
        <p:nvSpPr>
          <p:cNvPr id="219141" name="WordArt 5">
            <a:extLst>
              <a:ext uri="{FF2B5EF4-FFF2-40B4-BE49-F238E27FC236}">
                <a16:creationId xmlns:a16="http://schemas.microsoft.com/office/drawing/2014/main" id="{49A51259-72A2-4811-AF47-7B2C63FBB9CB}"/>
              </a:ext>
            </a:extLst>
          </p:cNvPr>
          <p:cNvSpPr>
            <a:spLocks noChangeArrowheads="1" noChangeShapeType="1" noTextEdit="1"/>
          </p:cNvSpPr>
          <p:nvPr/>
        </p:nvSpPr>
        <p:spPr bwMode="auto">
          <a:xfrm>
            <a:off x="539750" y="2362200"/>
            <a:ext cx="3498850" cy="25908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7200" kern="10">
                <a:ln w="12700">
                  <a:solidFill>
                    <a:srgbClr val="EAEAEA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 panose="020B0A04020102020204" pitchFamily="34" charset="0"/>
              </a:rPr>
              <a:t>10000000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>
            <a:extLst>
              <a:ext uri="{FF2B5EF4-FFF2-40B4-BE49-F238E27FC236}">
                <a16:creationId xmlns:a16="http://schemas.microsoft.com/office/drawing/2014/main" id="{6068C726-B4B4-4EC9-A5A4-7334E8E160B6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762000"/>
            <a:ext cx="4038600" cy="53641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29900" b="1">
                <a:ea typeface="MS Mincho" panose="02020609040205080304" pitchFamily="49" charset="-128"/>
              </a:rPr>
              <a:t>円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ja-JP" sz="5400" b="1">
                <a:solidFill>
                  <a:srgbClr val="FF0000"/>
                </a:solidFill>
                <a:latin typeface="Times New Roman" panose="02020603050405020304" pitchFamily="18" charset="0"/>
                <a:ea typeface="MS Mincho" panose="02020609040205080304" pitchFamily="49" charset="-128"/>
              </a:rPr>
              <a:t>VIÊN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endParaRPr lang="ja-JP" altLang="en-US" sz="5400" b="1">
              <a:solidFill>
                <a:srgbClr val="FF0000"/>
              </a:solidFill>
              <a:latin typeface="Times New Roman" panose="02020603050405020304" pitchFamily="18" charset="0"/>
              <a:ea typeface="MS Mincho" panose="02020609040205080304" pitchFamily="49" charset="-128"/>
            </a:endParaRPr>
          </a:p>
        </p:txBody>
      </p:sp>
      <p:sp>
        <p:nvSpPr>
          <p:cNvPr id="222211" name="Rectangle 3">
            <a:extLst>
              <a:ext uri="{FF2B5EF4-FFF2-40B4-BE49-F238E27FC236}">
                <a16:creationId xmlns:a16="http://schemas.microsoft.com/office/drawing/2014/main" id="{3326C908-A967-40FC-944D-3EEC7C3A61B3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685800"/>
            <a:ext cx="4038600" cy="5440363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音</a:t>
            </a:r>
            <a:r>
              <a:rPr lang="ja-JP" altLang="en-US" sz="4000" b="1">
                <a:ea typeface="MS Mincho" panose="02020609040205080304" pitchFamily="49" charset="-128"/>
              </a:rPr>
              <a:t>：えん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ja-JP" altLang="en-US" sz="4000" b="1">
                <a:solidFill>
                  <a:srgbClr val="FF0000"/>
                </a:solidFill>
                <a:ea typeface="MS Mincho" panose="02020609040205080304" pitchFamily="49" charset="-128"/>
              </a:rPr>
              <a:t>訓</a:t>
            </a:r>
            <a:r>
              <a:rPr lang="ja-JP" altLang="en-US" sz="4000" b="1">
                <a:ea typeface="MS Mincho" panose="02020609040205080304" pitchFamily="49" charset="-128"/>
              </a:rPr>
              <a:t>：</a:t>
            </a:r>
            <a:endParaRPr lang="ja-JP" altLang="en-US" sz="4000" b="1">
              <a:solidFill>
                <a:srgbClr val="FFCC00"/>
              </a:solidFill>
              <a:ea typeface="MS Mincho" panose="02020609040205080304" pitchFamily="49" charset="-12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1277</Words>
  <Application>Microsoft Office PowerPoint</Application>
  <PresentationFormat>On-screen Show (4:3)</PresentationFormat>
  <Paragraphs>606</Paragraphs>
  <Slides>156</Slides>
  <Notes>156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156</vt:i4>
      </vt:variant>
    </vt:vector>
  </HeadingPairs>
  <TitlesOfParts>
    <vt:vector size="160" baseType="lpstr">
      <vt:lpstr>Arial</vt:lpstr>
      <vt:lpstr>Arial Black</vt:lpstr>
      <vt:lpstr>Times New Roman</vt:lpstr>
      <vt:lpstr>Default Design</vt:lpstr>
      <vt:lpstr>PowerPoint Presentation</vt:lpstr>
      <vt:lpstr>わたし</vt:lpstr>
      <vt:lpstr>しりつ</vt:lpstr>
      <vt:lpstr>PowerPoint Presentation</vt:lpstr>
      <vt:lpstr>ひと</vt:lpstr>
      <vt:lpstr>にほんじん</vt:lpstr>
      <vt:lpstr>さんにん</vt:lpstr>
      <vt:lpstr>～さい</vt:lpstr>
      <vt:lpstr>PowerPoint Presentation</vt:lpstr>
      <vt:lpstr>だいがく</vt:lpstr>
      <vt:lpstr>がっこう</vt:lpstr>
      <vt:lpstr>がくせい</vt:lpstr>
      <vt:lpstr>りゅうがくせい</vt:lpstr>
      <vt:lpstr>まなぶ</vt:lpstr>
      <vt:lpstr>PowerPoint Presentation</vt:lpstr>
      <vt:lpstr>がくせい</vt:lpstr>
      <vt:lpstr>せんせい</vt:lpstr>
      <vt:lpstr>だいがくせい</vt:lpstr>
      <vt:lpstr>いきる</vt:lpstr>
      <vt:lpstr>うまれる</vt:lpstr>
      <vt:lpstr>PowerPoint Presentation</vt:lpstr>
      <vt:lpstr>がっこう</vt:lpstr>
      <vt:lpstr>PowerPoint Presentation</vt:lpstr>
      <vt:lpstr>にほん</vt:lpstr>
      <vt:lpstr>みっか</vt:lpstr>
      <vt:lpstr>じゅうごにち</vt:lpstr>
      <vt:lpstr>きゅうじつ</vt:lpstr>
      <vt:lpstr>たんじょうび</vt:lpstr>
      <vt:lpstr>PowerPoint Presentation</vt:lpstr>
      <vt:lpstr>ほん</vt:lpstr>
      <vt:lpstr>にほん</vt:lpstr>
      <vt:lpstr>PowerPoint Presentation</vt:lpstr>
      <vt:lpstr>～ご</vt:lpstr>
      <vt:lpstr>にほんご</vt:lpstr>
      <vt:lpstr>PowerPoint Presentation</vt:lpstr>
      <vt:lpstr>いち</vt:lpstr>
      <vt:lpstr>ひとり</vt:lpstr>
      <vt:lpstr>ひとつ</vt:lpstr>
      <vt:lpstr>ついたち</vt:lpstr>
      <vt:lpstr>いちがつ</vt:lpstr>
      <vt:lpstr>PowerPoint Presentation</vt:lpstr>
      <vt:lpstr>に</vt:lpstr>
      <vt:lpstr>ふたつ</vt:lpstr>
      <vt:lpstr>ふたり</vt:lpstr>
      <vt:lpstr>ふつか</vt:lpstr>
      <vt:lpstr>にがつ</vt:lpstr>
      <vt:lpstr>PowerPoint Presentation</vt:lpstr>
      <vt:lpstr>さん</vt:lpstr>
      <vt:lpstr>みっか</vt:lpstr>
      <vt:lpstr>さんがつ</vt:lpstr>
      <vt:lpstr>みっつ</vt:lpstr>
      <vt:lpstr>PowerPoint Presentation</vt:lpstr>
      <vt:lpstr>よん</vt:lpstr>
      <vt:lpstr>よっか</vt:lpstr>
      <vt:lpstr>しがつ</vt:lpstr>
      <vt:lpstr>よじ</vt:lpstr>
      <vt:lpstr>よっつ</vt:lpstr>
      <vt:lpstr>PowerPoint Presentation</vt:lpstr>
      <vt:lpstr>ご</vt:lpstr>
      <vt:lpstr>ごがつ</vt:lpstr>
      <vt:lpstr>いつか</vt:lpstr>
      <vt:lpstr>いつつ</vt:lpstr>
      <vt:lpstr>PowerPoint Presentation</vt:lpstr>
      <vt:lpstr>ろく</vt:lpstr>
      <vt:lpstr>ろくがつ</vt:lpstr>
      <vt:lpstr>むいか</vt:lpstr>
      <vt:lpstr>むっつ</vt:lpstr>
      <vt:lpstr>PowerPoint Presentation</vt:lpstr>
      <vt:lpstr>なな</vt:lpstr>
      <vt:lpstr>しちがつ</vt:lpstr>
      <vt:lpstr>なのか</vt:lpstr>
      <vt:lpstr>ななつ</vt:lpstr>
      <vt:lpstr>PowerPoint Presentation</vt:lpstr>
      <vt:lpstr>はち</vt:lpstr>
      <vt:lpstr>はちがつ</vt:lpstr>
      <vt:lpstr>ようか</vt:lpstr>
      <vt:lpstr>やっつ</vt:lpstr>
      <vt:lpstr>PowerPoint Presentation</vt:lpstr>
      <vt:lpstr>きゅう</vt:lpstr>
      <vt:lpstr>くがつ</vt:lpstr>
      <vt:lpstr>ここのか</vt:lpstr>
      <vt:lpstr>ここのつ</vt:lpstr>
      <vt:lpstr>PowerPoint Presentation</vt:lpstr>
      <vt:lpstr>じゅう</vt:lpstr>
      <vt:lpstr>とおか</vt:lpstr>
      <vt:lpstr>じゅうがつ</vt:lpstr>
      <vt:lpstr>じゅっさい</vt:lpstr>
      <vt:lpstr>PowerPoint Presentation</vt:lpstr>
      <vt:lpstr>ひゃく</vt:lpstr>
      <vt:lpstr>さんびゃく</vt:lpstr>
      <vt:lpstr>ろっぴゃく</vt:lpstr>
      <vt:lpstr>PowerPoint Presentation</vt:lpstr>
      <vt:lpstr>せん</vt:lpstr>
      <vt:lpstr>さんぜんえん</vt:lpstr>
      <vt:lpstr>PowerPoint Presentation</vt:lpstr>
      <vt:lpstr>いちまんえん</vt:lpstr>
      <vt:lpstr>ひゃくまん</vt:lpstr>
      <vt:lpstr>いっせんまん</vt:lpstr>
      <vt:lpstr>PowerPoint Presentation</vt:lpstr>
      <vt:lpstr>ひゃくえん</vt:lpstr>
      <vt:lpstr>せんえん</vt:lpstr>
      <vt:lpstr>いちまんえん</vt:lpstr>
      <vt:lpstr>まるい</vt:lpstr>
      <vt:lpstr>ぎゅうにく</vt:lpstr>
      <vt:lpstr>ぶたにく</vt:lpstr>
      <vt:lpstr>とりにく</vt:lpstr>
      <vt:lpstr>アメリカさん</vt:lpstr>
      <vt:lpstr>10 %引き</vt:lpstr>
      <vt:lpstr>さけ</vt:lpstr>
      <vt:lpstr>PowerPoint Presentation</vt:lpstr>
      <vt:lpstr>つき</vt:lpstr>
      <vt:lpstr>いちがつ</vt:lpstr>
      <vt:lpstr>げつようび</vt:lpstr>
      <vt:lpstr>ひ</vt:lpstr>
      <vt:lpstr>かようび</vt:lpstr>
      <vt:lpstr>かじ</vt:lpstr>
      <vt:lpstr>PowerPoint Presentation</vt:lpstr>
      <vt:lpstr>みず</vt:lpstr>
      <vt:lpstr>すいようび</vt:lpstr>
      <vt:lpstr>き</vt:lpstr>
      <vt:lpstr>もくようび</vt:lpstr>
      <vt:lpstr>PowerPoint Presentation</vt:lpstr>
      <vt:lpstr>きん</vt:lpstr>
      <vt:lpstr>おかね</vt:lpstr>
      <vt:lpstr>きんようび</vt:lpstr>
      <vt:lpstr>PowerPoint Presentation</vt:lpstr>
      <vt:lpstr>つち</vt:lpstr>
      <vt:lpstr>とち</vt:lpstr>
      <vt:lpstr>どようび</vt:lpstr>
      <vt:lpstr>PowerPoint Presentation</vt:lpstr>
      <vt:lpstr>にちようび</vt:lpstr>
      <vt:lpstr>PowerPoint Presentation</vt:lpstr>
      <vt:lpstr>なに / なん</vt:lpstr>
      <vt:lpstr>なんようび</vt:lpstr>
      <vt:lpstr>PowerPoint Presentation</vt:lpstr>
      <vt:lpstr>とし</vt:lpstr>
      <vt:lpstr>ことし</vt:lpstr>
      <vt:lpstr>らいねん</vt:lpstr>
      <vt:lpstr>きょねん</vt:lpstr>
      <vt:lpstr>いちねん</vt:lpstr>
      <vt:lpstr>PowerPoint Presentation</vt:lpstr>
      <vt:lpstr>じ</vt:lpstr>
      <vt:lpstr>～じ</vt:lpstr>
      <vt:lpstr>じかん</vt:lpstr>
      <vt:lpstr>～じかん</vt:lpstr>
      <vt:lpstr>PowerPoint Presentation</vt:lpstr>
      <vt:lpstr>あいだ</vt:lpstr>
      <vt:lpstr>じかん</vt:lpstr>
      <vt:lpstr>まにあいます</vt:lpstr>
      <vt:lpstr>PowerPoint Presentation</vt:lpstr>
      <vt:lpstr>ごふん</vt:lpstr>
      <vt:lpstr>じゅっぷん</vt:lpstr>
      <vt:lpstr>じゅっぷん</vt:lpstr>
      <vt:lpstr>わかります</vt:lpstr>
      <vt:lpstr>わけます</vt:lpstr>
      <vt:lpstr>あめ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User</dc:creator>
  <cp:lastModifiedBy>Nguyen Dang Loc</cp:lastModifiedBy>
  <cp:revision>118</cp:revision>
  <dcterms:created xsi:type="dcterms:W3CDTF">2011-08-23T05:01:32Z</dcterms:created>
  <dcterms:modified xsi:type="dcterms:W3CDTF">2021-11-05T05:54:42Z</dcterms:modified>
</cp:coreProperties>
</file>